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6"/>
  </p:notesMasterIdLst>
  <p:sldIdLst>
    <p:sldId id="787" r:id="rId5"/>
    <p:sldId id="650" r:id="rId6"/>
    <p:sldId id="344" r:id="rId7"/>
    <p:sldId id="789" r:id="rId8"/>
    <p:sldId id="321" r:id="rId9"/>
    <p:sldId id="647" r:id="rId10"/>
    <p:sldId id="625" r:id="rId11"/>
    <p:sldId id="791" r:id="rId12"/>
    <p:sldId id="648" r:id="rId13"/>
    <p:sldId id="793" r:id="rId14"/>
    <p:sldId id="325" r:id="rId15"/>
    <p:sldId id="792" r:id="rId16"/>
    <p:sldId id="788" r:id="rId17"/>
    <p:sldId id="326" r:id="rId18"/>
    <p:sldId id="328" r:id="rId19"/>
    <p:sldId id="654" r:id="rId20"/>
    <p:sldId id="278" r:id="rId21"/>
    <p:sldId id="765" r:id="rId22"/>
    <p:sldId id="772" r:id="rId23"/>
    <p:sldId id="336" r:id="rId24"/>
    <p:sldId id="649" r:id="rId25"/>
    <p:sldId id="332" r:id="rId26"/>
    <p:sldId id="360" r:id="rId27"/>
    <p:sldId id="774" r:id="rId28"/>
    <p:sldId id="612" r:id="rId29"/>
    <p:sldId id="297" r:id="rId30"/>
    <p:sldId id="364" r:id="rId31"/>
    <p:sldId id="642" r:id="rId32"/>
    <p:sldId id="775" r:id="rId33"/>
    <p:sldId id="780" r:id="rId34"/>
    <p:sldId id="7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, Wenqiang" initials="GW" lastIdx="1" clrIdx="0">
    <p:extLst>
      <p:ext uri="{19B8F6BF-5375-455C-9EA6-DF929625EA0E}">
        <p15:presenceInfo xmlns:p15="http://schemas.microsoft.com/office/powerpoint/2012/main" userId="S::wgu@bnl.gov::251612ec-f89a-4676-a250-49ffc40b1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996FF"/>
    <a:srgbClr val="FF33CC"/>
    <a:srgbClr val="FFFFF0"/>
    <a:srgbClr val="FFFFFF"/>
    <a:srgbClr val="0083E6"/>
    <a:srgbClr val="F68E39"/>
    <a:srgbClr val="0099FF"/>
    <a:srgbClr val="FFFFE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1" autoAdjust="0"/>
    <p:restoredTop sz="78496" autoAdjust="0"/>
  </p:normalViewPr>
  <p:slideViewPr>
    <p:cSldViewPr snapToGrid="0">
      <p:cViewPr varScale="1">
        <p:scale>
          <a:sx n="41" d="100"/>
          <a:sy n="41" d="100"/>
        </p:scale>
        <p:origin x="726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, Wenqiang" userId="251612ec-f89a-4676-a250-49ffc40b1583" providerId="ADAL" clId="{6A310D1A-9152-4616-823F-4D798AFA9D7D}"/>
    <pc:docChg chg="undo custSel addSld delSld modSld sldOrd addSection delSection">
      <pc:chgData name="Gu, Wenqiang" userId="251612ec-f89a-4676-a250-49ffc40b1583" providerId="ADAL" clId="{6A310D1A-9152-4616-823F-4D798AFA9D7D}" dt="2020-09-10T18:54:14.760" v="26395" actId="478"/>
      <pc:docMkLst>
        <pc:docMk/>
      </pc:docMkLst>
      <pc:sldChg chg="addSp delSp modSp modNotesTx">
        <pc:chgData name="Gu, Wenqiang" userId="251612ec-f89a-4676-a250-49ffc40b1583" providerId="ADAL" clId="{6A310D1A-9152-4616-823F-4D798AFA9D7D}" dt="2020-09-10T03:51:57.919" v="17384" actId="2711"/>
        <pc:sldMkLst>
          <pc:docMk/>
          <pc:sldMk cId="2388085887" sldId="256"/>
        </pc:sldMkLst>
        <pc:spChg chg="mod">
          <ac:chgData name="Gu, Wenqiang" userId="251612ec-f89a-4676-a250-49ffc40b1583" providerId="ADAL" clId="{6A310D1A-9152-4616-823F-4D798AFA9D7D}" dt="2020-09-08T21:27:42.456" v="12294" actId="20577"/>
          <ac:spMkLst>
            <pc:docMk/>
            <pc:sldMk cId="2388085887" sldId="256"/>
            <ac:spMk id="2" creationId="{DFFA43EB-128D-451F-89B7-5212575EC6B2}"/>
          </ac:spMkLst>
        </pc:spChg>
        <pc:spChg chg="mod">
          <ac:chgData name="Gu, Wenqiang" userId="251612ec-f89a-4676-a250-49ffc40b1583" providerId="ADAL" clId="{6A310D1A-9152-4616-823F-4D798AFA9D7D}" dt="2020-09-06T23:08:04.640" v="1067" actId="1036"/>
          <ac:spMkLst>
            <pc:docMk/>
            <pc:sldMk cId="2388085887" sldId="256"/>
            <ac:spMk id="3" creationId="{CF5735FE-2538-4C25-B0B9-ED242A630EE5}"/>
          </ac:spMkLst>
        </pc:spChg>
        <pc:spChg chg="add del mod">
          <ac:chgData name="Gu, Wenqiang" userId="251612ec-f89a-4676-a250-49ffc40b1583" providerId="ADAL" clId="{6A310D1A-9152-4616-823F-4D798AFA9D7D}" dt="2020-09-10T03:50:48.254" v="17377" actId="478"/>
          <ac:spMkLst>
            <pc:docMk/>
            <pc:sldMk cId="2388085887" sldId="256"/>
            <ac:spMk id="4" creationId="{0712BCD3-8228-474F-8CA7-9879704BE92E}"/>
          </ac:spMkLst>
        </pc:spChg>
        <pc:spChg chg="add mod">
          <ac:chgData name="Gu, Wenqiang" userId="251612ec-f89a-4676-a250-49ffc40b1583" providerId="ADAL" clId="{6A310D1A-9152-4616-823F-4D798AFA9D7D}" dt="2020-09-10T03:51:57.919" v="17384" actId="2711"/>
          <ac:spMkLst>
            <pc:docMk/>
            <pc:sldMk cId="2388085887" sldId="256"/>
            <ac:spMk id="7" creationId="{12851E42-8C2F-4591-9AED-5A2EF7766BF2}"/>
          </ac:spMkLst>
        </pc:spChg>
        <pc:spChg chg="add mod">
          <ac:chgData name="Gu, Wenqiang" userId="251612ec-f89a-4676-a250-49ffc40b1583" providerId="ADAL" clId="{6A310D1A-9152-4616-823F-4D798AFA9D7D}" dt="2020-09-10T03:51:35.257" v="17382" actId="2711"/>
          <ac:spMkLst>
            <pc:docMk/>
            <pc:sldMk cId="2388085887" sldId="256"/>
            <ac:spMk id="8" creationId="{40EAAAB5-E5A6-4BCB-B011-1D7027BD9584}"/>
          </ac:spMkLst>
        </pc:spChg>
        <pc:graphicFrameChg chg="add del">
          <ac:chgData name="Gu, Wenqiang" userId="251612ec-f89a-4676-a250-49ffc40b1583" providerId="ADAL" clId="{6A310D1A-9152-4616-823F-4D798AFA9D7D}" dt="2020-09-10T03:50:50.694" v="17379"/>
          <ac:graphicFrameMkLst>
            <pc:docMk/>
            <pc:sldMk cId="2388085887" sldId="256"/>
            <ac:graphicFrameMk id="5" creationId="{EE74AB5B-59C4-4ACD-BB24-A657D105D2C5}"/>
          </ac:graphicFrameMkLst>
        </pc:graphicFrameChg>
        <pc:picChg chg="add del mod">
          <ac:chgData name="Gu, Wenqiang" userId="251612ec-f89a-4676-a250-49ffc40b1583" providerId="ADAL" clId="{6A310D1A-9152-4616-823F-4D798AFA9D7D}" dt="2020-09-06T22:57:35.583" v="990" actId="478"/>
          <ac:picMkLst>
            <pc:docMk/>
            <pc:sldMk cId="2388085887" sldId="256"/>
            <ac:picMk id="4" creationId="{ED4AF27F-470F-4196-847F-E27E96C457F8}"/>
          </ac:picMkLst>
        </pc:picChg>
        <pc:picChg chg="add del mod">
          <ac:chgData name="Gu, Wenqiang" userId="251612ec-f89a-4676-a250-49ffc40b1583" providerId="ADAL" clId="{6A310D1A-9152-4616-823F-4D798AFA9D7D}" dt="2020-09-06T22:57:53.469" v="993" actId="478"/>
          <ac:picMkLst>
            <pc:docMk/>
            <pc:sldMk cId="2388085887" sldId="256"/>
            <ac:picMk id="5" creationId="{41332347-76CC-4EF6-BA87-1C7ACE25069D}"/>
          </ac:picMkLst>
        </pc:picChg>
        <pc:picChg chg="add mod ord modCrop">
          <ac:chgData name="Gu, Wenqiang" userId="251612ec-f89a-4676-a250-49ffc40b1583" providerId="ADAL" clId="{6A310D1A-9152-4616-823F-4D798AFA9D7D}" dt="2020-09-06T23:11:08.149" v="1129" actId="732"/>
          <ac:picMkLst>
            <pc:docMk/>
            <pc:sldMk cId="2388085887" sldId="256"/>
            <ac:picMk id="6" creationId="{70C29CF2-1738-4896-9476-060293A3401F}"/>
          </ac:picMkLst>
        </pc:picChg>
      </pc:sldChg>
      <pc:sldChg chg="addSp delSp modSp ord modNotesTx">
        <pc:chgData name="Gu, Wenqiang" userId="251612ec-f89a-4676-a250-49ffc40b1583" providerId="ADAL" clId="{6A310D1A-9152-4616-823F-4D798AFA9D7D}" dt="2020-09-10T14:25:32.853" v="22202" actId="6549"/>
        <pc:sldMkLst>
          <pc:docMk/>
          <pc:sldMk cId="2616628591" sldId="257"/>
        </pc:sldMkLst>
        <pc:spChg chg="mod">
          <ac:chgData name="Gu, Wenqiang" userId="251612ec-f89a-4676-a250-49ffc40b1583" providerId="ADAL" clId="{6A310D1A-9152-4616-823F-4D798AFA9D7D}" dt="2020-09-07T06:20:53.507" v="4031" actId="20577"/>
          <ac:spMkLst>
            <pc:docMk/>
            <pc:sldMk cId="2616628591" sldId="257"/>
            <ac:spMk id="2" creationId="{62B3D737-FB65-416F-AB77-B6748A76C81F}"/>
          </ac:spMkLst>
        </pc:spChg>
        <pc:spChg chg="mod">
          <ac:chgData name="Gu, Wenqiang" userId="251612ec-f89a-4676-a250-49ffc40b1583" providerId="ADAL" clId="{6A310D1A-9152-4616-823F-4D798AFA9D7D}" dt="2020-09-10T14:25:32.853" v="22202" actId="6549"/>
          <ac:spMkLst>
            <pc:docMk/>
            <pc:sldMk cId="2616628591" sldId="257"/>
            <ac:spMk id="3" creationId="{86EB4000-5AA1-4FB2-AFAF-6AA147100DC0}"/>
          </ac:spMkLst>
        </pc:spChg>
        <pc:spChg chg="add del mod">
          <ac:chgData name="Gu, Wenqiang" userId="251612ec-f89a-4676-a250-49ffc40b1583" providerId="ADAL" clId="{6A310D1A-9152-4616-823F-4D798AFA9D7D}" dt="2020-09-09T22:40:30.405" v="14930" actId="478"/>
          <ac:spMkLst>
            <pc:docMk/>
            <pc:sldMk cId="2616628591" sldId="257"/>
            <ac:spMk id="4" creationId="{3D790FE5-0960-450A-B89C-7DFF000AB80F}"/>
          </ac:spMkLst>
        </pc:spChg>
        <pc:spChg chg="add del mod">
          <ac:chgData name="Gu, Wenqiang" userId="251612ec-f89a-4676-a250-49ffc40b1583" providerId="ADAL" clId="{6A310D1A-9152-4616-823F-4D798AFA9D7D}" dt="2020-09-08T21:31:55.546" v="12457"/>
          <ac:spMkLst>
            <pc:docMk/>
            <pc:sldMk cId="2616628591" sldId="257"/>
            <ac:spMk id="4" creationId="{4E6E1F1D-D809-4269-B515-96A09676FFE8}"/>
          </ac:spMkLst>
        </pc:spChg>
        <pc:spChg chg="add mod">
          <ac:chgData name="Gu, Wenqiang" userId="251612ec-f89a-4676-a250-49ffc40b1583" providerId="ADAL" clId="{6A310D1A-9152-4616-823F-4D798AFA9D7D}" dt="2020-09-10T07:32:25.783" v="22059" actId="20577"/>
          <ac:spMkLst>
            <pc:docMk/>
            <pc:sldMk cId="2616628591" sldId="257"/>
            <ac:spMk id="7" creationId="{25E66A5B-807C-4537-8F5E-84FC897B3996}"/>
          </ac:spMkLst>
        </pc:spChg>
        <pc:spChg chg="add mod">
          <ac:chgData name="Gu, Wenqiang" userId="251612ec-f89a-4676-a250-49ffc40b1583" providerId="ADAL" clId="{6A310D1A-9152-4616-823F-4D798AFA9D7D}" dt="2020-09-09T03:56:45.094" v="13910" actId="164"/>
          <ac:spMkLst>
            <pc:docMk/>
            <pc:sldMk cId="2616628591" sldId="257"/>
            <ac:spMk id="8" creationId="{1E089126-8840-486C-89CD-84AAC1FB68A3}"/>
          </ac:spMkLst>
        </pc:spChg>
        <pc:spChg chg="add del mod">
          <ac:chgData name="Gu, Wenqiang" userId="251612ec-f89a-4676-a250-49ffc40b1583" providerId="ADAL" clId="{6A310D1A-9152-4616-823F-4D798AFA9D7D}" dt="2020-09-09T22:40:40.881" v="14933" actId="478"/>
          <ac:spMkLst>
            <pc:docMk/>
            <pc:sldMk cId="2616628591" sldId="257"/>
            <ac:spMk id="11" creationId="{08F155FB-A3A5-4F73-B1DA-08A151D954B7}"/>
          </ac:spMkLst>
        </pc:spChg>
        <pc:spChg chg="add del mod">
          <ac:chgData name="Gu, Wenqiang" userId="251612ec-f89a-4676-a250-49ffc40b1583" providerId="ADAL" clId="{6A310D1A-9152-4616-823F-4D798AFA9D7D}" dt="2020-09-09T22:40:58.965" v="14937" actId="478"/>
          <ac:spMkLst>
            <pc:docMk/>
            <pc:sldMk cId="2616628591" sldId="257"/>
            <ac:spMk id="12" creationId="{0933726C-D160-496C-A0E8-EE994525C6A9}"/>
          </ac:spMkLst>
        </pc:spChg>
        <pc:spChg chg="add mod">
          <ac:chgData name="Gu, Wenqiang" userId="251612ec-f89a-4676-a250-49ffc40b1583" providerId="ADAL" clId="{6A310D1A-9152-4616-823F-4D798AFA9D7D}" dt="2020-09-10T03:53:30.902" v="17396" actId="2711"/>
          <ac:spMkLst>
            <pc:docMk/>
            <pc:sldMk cId="2616628591" sldId="257"/>
            <ac:spMk id="13" creationId="{359C9D1E-B376-4126-9355-1BF7228ED436}"/>
          </ac:spMkLst>
        </pc:spChg>
        <pc:spChg chg="add del mod">
          <ac:chgData name="Gu, Wenqiang" userId="251612ec-f89a-4676-a250-49ffc40b1583" providerId="ADAL" clId="{6A310D1A-9152-4616-823F-4D798AFA9D7D}" dt="2020-09-09T22:41:28.685" v="14969" actId="478"/>
          <ac:spMkLst>
            <pc:docMk/>
            <pc:sldMk cId="2616628591" sldId="257"/>
            <ac:spMk id="15" creationId="{36760D79-759A-442F-9423-2DCD89EC1959}"/>
          </ac:spMkLst>
        </pc:spChg>
        <pc:spChg chg="add mod">
          <ac:chgData name="Gu, Wenqiang" userId="251612ec-f89a-4676-a250-49ffc40b1583" providerId="ADAL" clId="{6A310D1A-9152-4616-823F-4D798AFA9D7D}" dt="2020-09-09T22:44:22.405" v="15050" actId="1076"/>
          <ac:spMkLst>
            <pc:docMk/>
            <pc:sldMk cId="2616628591" sldId="257"/>
            <ac:spMk id="19" creationId="{B4EE2A52-E8CA-42ED-9551-0FE3FDBFF897}"/>
          </ac:spMkLst>
        </pc:spChg>
        <pc:spChg chg="add del">
          <ac:chgData name="Gu, Wenqiang" userId="251612ec-f89a-4676-a250-49ffc40b1583" providerId="ADAL" clId="{6A310D1A-9152-4616-823F-4D798AFA9D7D}" dt="2020-09-10T01:09:44.319" v="15530" actId="478"/>
          <ac:spMkLst>
            <pc:docMk/>
            <pc:sldMk cId="2616628591" sldId="257"/>
            <ac:spMk id="21" creationId="{8EC77768-9FE2-4EE4-A242-32C9EA3436FE}"/>
          </ac:spMkLst>
        </pc:spChg>
        <pc:spChg chg="add mod">
          <ac:chgData name="Gu, Wenqiang" userId="251612ec-f89a-4676-a250-49ffc40b1583" providerId="ADAL" clId="{6A310D1A-9152-4616-823F-4D798AFA9D7D}" dt="2020-09-10T01:09:38.980" v="15529" actId="1076"/>
          <ac:spMkLst>
            <pc:docMk/>
            <pc:sldMk cId="2616628591" sldId="257"/>
            <ac:spMk id="22" creationId="{5646D880-27FF-4846-8B1F-F5C041AD1F63}"/>
          </ac:spMkLst>
        </pc:spChg>
        <pc:grpChg chg="add mod">
          <ac:chgData name="Gu, Wenqiang" userId="251612ec-f89a-4676-a250-49ffc40b1583" providerId="ADAL" clId="{6A310D1A-9152-4616-823F-4D798AFA9D7D}" dt="2020-09-09T22:40:07.657" v="14918" actId="1076"/>
          <ac:grpSpMkLst>
            <pc:docMk/>
            <pc:sldMk cId="2616628591" sldId="257"/>
            <ac:grpSpMk id="10" creationId="{8B1CECB6-747D-4FA6-9182-5BA7859EDDB7}"/>
          </ac:grpSpMkLst>
        </pc:grpChg>
        <pc:picChg chg="add mod modCrop">
          <ac:chgData name="Gu, Wenqiang" userId="251612ec-f89a-4676-a250-49ffc40b1583" providerId="ADAL" clId="{6A310D1A-9152-4616-823F-4D798AFA9D7D}" dt="2020-09-09T03:56:45.094" v="13910" actId="164"/>
          <ac:picMkLst>
            <pc:docMk/>
            <pc:sldMk cId="2616628591" sldId="257"/>
            <ac:picMk id="6" creationId="{A8903E26-75B1-42A1-B268-662FE297EAFC}"/>
          </ac:picMkLst>
        </pc:picChg>
        <pc:picChg chg="add mod">
          <ac:chgData name="Gu, Wenqiang" userId="251612ec-f89a-4676-a250-49ffc40b1583" providerId="ADAL" clId="{6A310D1A-9152-4616-823F-4D798AFA9D7D}" dt="2020-09-09T03:56:45.094" v="13910" actId="164"/>
          <ac:picMkLst>
            <pc:docMk/>
            <pc:sldMk cId="2616628591" sldId="257"/>
            <ac:picMk id="9" creationId="{C93396F3-4503-46FC-86B7-7469A472F11A}"/>
          </ac:picMkLst>
        </pc:picChg>
        <pc:picChg chg="add del">
          <ac:chgData name="Gu, Wenqiang" userId="251612ec-f89a-4676-a250-49ffc40b1583" providerId="ADAL" clId="{6A310D1A-9152-4616-823F-4D798AFA9D7D}" dt="2020-09-07T00:03:12.300" v="2021" actId="478"/>
          <ac:picMkLst>
            <pc:docMk/>
            <pc:sldMk cId="2616628591" sldId="257"/>
            <ac:picMk id="10" creationId="{247D1D33-7B5D-4E6B-A046-C4CE5F3960E8}"/>
          </ac:picMkLst>
        </pc:picChg>
        <pc:picChg chg="add del">
          <ac:chgData name="Gu, Wenqiang" userId="251612ec-f89a-4676-a250-49ffc40b1583" providerId="ADAL" clId="{6A310D1A-9152-4616-823F-4D798AFA9D7D}" dt="2020-09-07T00:03:28.325" v="2023" actId="478"/>
          <ac:picMkLst>
            <pc:docMk/>
            <pc:sldMk cId="2616628591" sldId="257"/>
            <ac:picMk id="11" creationId="{76096783-92AF-457C-B53A-2B4BB19C1DD2}"/>
          </ac:picMkLst>
        </pc:picChg>
        <pc:picChg chg="add del mod">
          <ac:chgData name="Gu, Wenqiang" userId="251612ec-f89a-4676-a250-49ffc40b1583" providerId="ADAL" clId="{6A310D1A-9152-4616-823F-4D798AFA9D7D}" dt="2020-09-07T02:12:57.206" v="2291" actId="478"/>
          <ac:picMkLst>
            <pc:docMk/>
            <pc:sldMk cId="2616628591" sldId="257"/>
            <ac:picMk id="12" creationId="{D41CD59F-04C8-4338-A1A7-59C5CFB36C72}"/>
          </ac:picMkLst>
        </pc:picChg>
        <pc:picChg chg="add mod">
          <ac:chgData name="Gu, Wenqiang" userId="251612ec-f89a-4676-a250-49ffc40b1583" providerId="ADAL" clId="{6A310D1A-9152-4616-823F-4D798AFA9D7D}" dt="2020-09-09T03:56:45.094" v="13910" actId="164"/>
          <ac:picMkLst>
            <pc:docMk/>
            <pc:sldMk cId="2616628591" sldId="257"/>
            <ac:picMk id="16" creationId="{9CD56BA9-7E31-4934-A235-BAF29736A72C}"/>
          </ac:picMkLst>
        </pc:picChg>
        <pc:picChg chg="add del mod">
          <ac:chgData name="Gu, Wenqiang" userId="251612ec-f89a-4676-a250-49ffc40b1583" providerId="ADAL" clId="{6A310D1A-9152-4616-823F-4D798AFA9D7D}" dt="2020-09-09T23:32:29.273" v="15085"/>
          <ac:picMkLst>
            <pc:docMk/>
            <pc:sldMk cId="2616628591" sldId="257"/>
            <ac:picMk id="20" creationId="{7FCC2BE1-ED81-4D26-A95E-A7403A5B0DA6}"/>
          </ac:picMkLst>
        </pc:picChg>
        <pc:cxnChg chg="add mod">
          <ac:chgData name="Gu, Wenqiang" userId="251612ec-f89a-4676-a250-49ffc40b1583" providerId="ADAL" clId="{6A310D1A-9152-4616-823F-4D798AFA9D7D}" dt="2020-09-09T03:56:45.094" v="13910" actId="164"/>
          <ac:cxnSpMkLst>
            <pc:docMk/>
            <pc:sldMk cId="2616628591" sldId="257"/>
            <ac:cxnSpMk id="14" creationId="{6221888A-53C2-4A7A-AC4D-917C9DD0DB06}"/>
          </ac:cxnSpMkLst>
        </pc:cxnChg>
      </pc:sldChg>
      <pc:sldChg chg="addSp delSp modSp add ord setBg">
        <pc:chgData name="Gu, Wenqiang" userId="251612ec-f89a-4676-a250-49ffc40b1583" providerId="ADAL" clId="{6A310D1A-9152-4616-823F-4D798AFA9D7D}" dt="2020-09-10T18:54:14.760" v="26395" actId="478"/>
        <pc:sldMkLst>
          <pc:docMk/>
          <pc:sldMk cId="1132761679" sldId="258"/>
        </pc:sldMkLst>
        <pc:spChg chg="mod">
          <ac:chgData name="Gu, Wenqiang" userId="251612ec-f89a-4676-a250-49ffc40b1583" providerId="ADAL" clId="{6A310D1A-9152-4616-823F-4D798AFA9D7D}" dt="2020-09-06T21:42:54.330" v="52" actId="20577"/>
          <ac:spMkLst>
            <pc:docMk/>
            <pc:sldMk cId="1132761679" sldId="258"/>
            <ac:spMk id="2" creationId="{101029B7-8194-42C6-849D-796496E57098}"/>
          </ac:spMkLst>
        </pc:spChg>
        <pc:spChg chg="add del mod">
          <ac:chgData name="Gu, Wenqiang" userId="251612ec-f89a-4676-a250-49ffc40b1583" providerId="ADAL" clId="{6A310D1A-9152-4616-823F-4D798AFA9D7D}" dt="2020-09-10T18:54:14.760" v="26395" actId="478"/>
          <ac:spMkLst>
            <pc:docMk/>
            <pc:sldMk cId="1132761679" sldId="258"/>
            <ac:spMk id="3" creationId="{E3931852-3DF6-43C8-A297-14FEB0CA48C0}"/>
          </ac:spMkLst>
        </pc:spChg>
        <pc:spChg chg="del">
          <ac:chgData name="Gu, Wenqiang" userId="251612ec-f89a-4676-a250-49ffc40b1583" providerId="ADAL" clId="{6A310D1A-9152-4616-823F-4D798AFA9D7D}" dt="2020-09-06T23:19:51.863" v="1133" actId="931"/>
          <ac:spMkLst>
            <pc:docMk/>
            <pc:sldMk cId="1132761679" sldId="258"/>
            <ac:spMk id="3" creationId="{EDADFFE2-AE2F-43C5-B2AA-92142005F85B}"/>
          </ac:spMkLst>
        </pc:spChg>
        <pc:spChg chg="add mod">
          <ac:chgData name="Gu, Wenqiang" userId="251612ec-f89a-4676-a250-49ffc40b1583" providerId="ADAL" clId="{6A310D1A-9152-4616-823F-4D798AFA9D7D}" dt="2020-09-07T06:22:10.131" v="4041" actId="1076"/>
          <ac:spMkLst>
            <pc:docMk/>
            <pc:sldMk cId="1132761679" sldId="258"/>
            <ac:spMk id="7" creationId="{CAFBBD19-F888-4FB4-8A46-C3605FD8FBDA}"/>
          </ac:spMkLst>
        </pc:spChg>
        <pc:spChg chg="add mod">
          <ac:chgData name="Gu, Wenqiang" userId="251612ec-f89a-4676-a250-49ffc40b1583" providerId="ADAL" clId="{6A310D1A-9152-4616-823F-4D798AFA9D7D}" dt="2020-09-07T03:20:18.342" v="2700" actId="20577"/>
          <ac:spMkLst>
            <pc:docMk/>
            <pc:sldMk cId="1132761679" sldId="258"/>
            <ac:spMk id="8" creationId="{96A9C1D7-63FD-4E01-9B8C-57E11889CE5D}"/>
          </ac:spMkLst>
        </pc:spChg>
        <pc:picChg chg="add mod modCrop">
          <ac:chgData name="Gu, Wenqiang" userId="251612ec-f89a-4676-a250-49ffc40b1583" providerId="ADAL" clId="{6A310D1A-9152-4616-823F-4D798AFA9D7D}" dt="2020-09-07T06:22:07.213" v="4040" actId="1076"/>
          <ac:picMkLst>
            <pc:docMk/>
            <pc:sldMk cId="1132761679" sldId="258"/>
            <ac:picMk id="6" creationId="{9F1267D3-DFBF-4BCD-9A7A-0B1A8907EFCD}"/>
          </ac:picMkLst>
        </pc:picChg>
        <pc:picChg chg="add del mod modCrop">
          <ac:chgData name="Gu, Wenqiang" userId="251612ec-f89a-4676-a250-49ffc40b1583" providerId="ADAL" clId="{6A310D1A-9152-4616-823F-4D798AFA9D7D}" dt="2020-09-06T23:56:51.229" v="2000" actId="478"/>
          <ac:picMkLst>
            <pc:docMk/>
            <pc:sldMk cId="1132761679" sldId="258"/>
            <ac:picMk id="9" creationId="{37CA0E09-E5BE-44F9-88C5-E9EA66BE26BD}"/>
          </ac:picMkLst>
        </pc:picChg>
      </pc:sldChg>
      <pc:sldChg chg="addSp delSp modSp add del ord modNotesTx">
        <pc:chgData name="Gu, Wenqiang" userId="251612ec-f89a-4676-a250-49ffc40b1583" providerId="ADAL" clId="{6A310D1A-9152-4616-823F-4D798AFA9D7D}" dt="2020-09-10T03:43:59.743" v="17372" actId="2696"/>
        <pc:sldMkLst>
          <pc:docMk/>
          <pc:sldMk cId="1996756406" sldId="259"/>
        </pc:sldMkLst>
        <pc:spChg chg="mod">
          <ac:chgData name="Gu, Wenqiang" userId="251612ec-f89a-4676-a250-49ffc40b1583" providerId="ADAL" clId="{6A310D1A-9152-4616-823F-4D798AFA9D7D}" dt="2020-09-07T06:22:46.375" v="4049" actId="20577"/>
          <ac:spMkLst>
            <pc:docMk/>
            <pc:sldMk cId="1996756406" sldId="259"/>
            <ac:spMk id="2" creationId="{2BD7AD32-E829-4D7A-8031-D8A91103B590}"/>
          </ac:spMkLst>
        </pc:spChg>
        <pc:spChg chg="mod">
          <ac:chgData name="Gu, Wenqiang" userId="251612ec-f89a-4676-a250-49ffc40b1583" providerId="ADAL" clId="{6A310D1A-9152-4616-823F-4D798AFA9D7D}" dt="2020-09-07T00:14:29.989" v="2096" actId="20577"/>
          <ac:spMkLst>
            <pc:docMk/>
            <pc:sldMk cId="1996756406" sldId="259"/>
            <ac:spMk id="3" creationId="{36393EC8-D9B0-49A9-873A-02E7F8370A4B}"/>
          </ac:spMkLst>
        </pc:spChg>
        <pc:spChg chg="add mod">
          <ac:chgData name="Gu, Wenqiang" userId="251612ec-f89a-4676-a250-49ffc40b1583" providerId="ADAL" clId="{6A310D1A-9152-4616-823F-4D798AFA9D7D}" dt="2020-09-06T23:52:20.916" v="1901" actId="1076"/>
          <ac:spMkLst>
            <pc:docMk/>
            <pc:sldMk cId="1996756406" sldId="259"/>
            <ac:spMk id="6" creationId="{9357AE5F-8F7D-42C8-8022-BD10E6D0E7BE}"/>
          </ac:spMkLst>
        </pc:spChg>
        <pc:spChg chg="add mod">
          <ac:chgData name="Gu, Wenqiang" userId="251612ec-f89a-4676-a250-49ffc40b1583" providerId="ADAL" clId="{6A310D1A-9152-4616-823F-4D798AFA9D7D}" dt="2020-09-07T03:17:52.303" v="2662" actId="20577"/>
          <ac:spMkLst>
            <pc:docMk/>
            <pc:sldMk cId="1996756406" sldId="259"/>
            <ac:spMk id="16" creationId="{1D9797BA-FF42-4E77-BD0D-CFCEB3F213FB}"/>
          </ac:spMkLst>
        </pc:spChg>
        <pc:spChg chg="add del">
          <ac:chgData name="Gu, Wenqiang" userId="251612ec-f89a-4676-a250-49ffc40b1583" providerId="ADAL" clId="{6A310D1A-9152-4616-823F-4D798AFA9D7D}" dt="2020-09-07T00:13:57.522" v="2089" actId="478"/>
          <ac:spMkLst>
            <pc:docMk/>
            <pc:sldMk cId="1996756406" sldId="259"/>
            <ac:spMk id="17" creationId="{570C8BA9-609F-4548-8FE7-F958248584F2}"/>
          </ac:spMkLst>
        </pc:spChg>
        <pc:spChg chg="add mod">
          <ac:chgData name="Gu, Wenqiang" userId="251612ec-f89a-4676-a250-49ffc40b1583" providerId="ADAL" clId="{6A310D1A-9152-4616-823F-4D798AFA9D7D}" dt="2020-09-07T06:22:36.348" v="4046" actId="20577"/>
          <ac:spMkLst>
            <pc:docMk/>
            <pc:sldMk cId="1996756406" sldId="259"/>
            <ac:spMk id="20" creationId="{86F96E00-18F4-401C-A881-826A150B9187}"/>
          </ac:spMkLst>
        </pc:spChg>
        <pc:spChg chg="add mod">
          <ac:chgData name="Gu, Wenqiang" userId="251612ec-f89a-4676-a250-49ffc40b1583" providerId="ADAL" clId="{6A310D1A-9152-4616-823F-4D798AFA9D7D}" dt="2020-09-07T06:22:39.075" v="4048" actId="20577"/>
          <ac:spMkLst>
            <pc:docMk/>
            <pc:sldMk cId="1996756406" sldId="259"/>
            <ac:spMk id="21" creationId="{03EF0DF3-77B2-4CBC-88DB-A2515CCCE3D5}"/>
          </ac:spMkLst>
        </pc:spChg>
        <pc:spChg chg="add mod">
          <ac:chgData name="Gu, Wenqiang" userId="251612ec-f89a-4676-a250-49ffc40b1583" providerId="ADAL" clId="{6A310D1A-9152-4616-823F-4D798AFA9D7D}" dt="2020-09-07T00:22:59.743" v="2253" actId="113"/>
          <ac:spMkLst>
            <pc:docMk/>
            <pc:sldMk cId="1996756406" sldId="259"/>
            <ac:spMk id="25" creationId="{42133E1C-61B9-4C8B-B54A-9117FBFEA411}"/>
          </ac:spMkLst>
        </pc:spChg>
        <pc:spChg chg="add mod">
          <ac:chgData name="Gu, Wenqiang" userId="251612ec-f89a-4676-a250-49ffc40b1583" providerId="ADAL" clId="{6A310D1A-9152-4616-823F-4D798AFA9D7D}" dt="2020-09-07T00:23:01.807" v="2254" actId="113"/>
          <ac:spMkLst>
            <pc:docMk/>
            <pc:sldMk cId="1996756406" sldId="259"/>
            <ac:spMk id="28" creationId="{F82157C2-8A84-4B2F-9052-16524D76D110}"/>
          </ac:spMkLst>
        </pc:spChg>
        <pc:spChg chg="add mod">
          <ac:chgData name="Gu, Wenqiang" userId="251612ec-f89a-4676-a250-49ffc40b1583" providerId="ADAL" clId="{6A310D1A-9152-4616-823F-4D798AFA9D7D}" dt="2020-09-07T00:23:03.783" v="2255" actId="113"/>
          <ac:spMkLst>
            <pc:docMk/>
            <pc:sldMk cId="1996756406" sldId="259"/>
            <ac:spMk id="32" creationId="{FA3D142D-DE4D-4416-862C-52F6067A1FB8}"/>
          </ac:spMkLst>
        </pc:spChg>
        <pc:picChg chg="add mod">
          <ac:chgData name="Gu, Wenqiang" userId="251612ec-f89a-4676-a250-49ffc40b1583" providerId="ADAL" clId="{6A310D1A-9152-4616-823F-4D798AFA9D7D}" dt="2020-09-07T02:14:38.522" v="2308" actId="1076"/>
          <ac:picMkLst>
            <pc:docMk/>
            <pc:sldMk cId="1996756406" sldId="259"/>
            <ac:picMk id="5" creationId="{04FC3B02-4FDB-4431-B590-B427D1D3524F}"/>
          </ac:picMkLst>
        </pc:picChg>
        <pc:picChg chg="add del mod modCrop">
          <ac:chgData name="Gu, Wenqiang" userId="251612ec-f89a-4676-a250-49ffc40b1583" providerId="ADAL" clId="{6A310D1A-9152-4616-823F-4D798AFA9D7D}" dt="2020-09-06T23:59:32.558" v="2017"/>
          <ac:picMkLst>
            <pc:docMk/>
            <pc:sldMk cId="1996756406" sldId="259"/>
            <ac:picMk id="7" creationId="{F75F8ACF-5208-4B9D-A77D-759F92B9CAAF}"/>
          </ac:picMkLst>
        </pc:picChg>
        <pc:picChg chg="add del mod">
          <ac:chgData name="Gu, Wenqiang" userId="251612ec-f89a-4676-a250-49ffc40b1583" providerId="ADAL" clId="{6A310D1A-9152-4616-823F-4D798AFA9D7D}" dt="2020-09-07T00:13:49.842" v="2087" actId="478"/>
          <ac:picMkLst>
            <pc:docMk/>
            <pc:sldMk cId="1996756406" sldId="259"/>
            <ac:picMk id="8" creationId="{06E4FFED-5948-4B1D-9639-1772593983BC}"/>
          </ac:picMkLst>
        </pc:picChg>
        <pc:picChg chg="add del mod">
          <ac:chgData name="Gu, Wenqiang" userId="251612ec-f89a-4676-a250-49ffc40b1583" providerId="ADAL" clId="{6A310D1A-9152-4616-823F-4D798AFA9D7D}" dt="2020-09-07T00:10:17.509" v="2047" actId="478"/>
          <ac:picMkLst>
            <pc:docMk/>
            <pc:sldMk cId="1996756406" sldId="259"/>
            <ac:picMk id="10" creationId="{9806AA51-B7C5-415F-B43D-7980F881A1BF}"/>
          </ac:picMkLst>
        </pc:picChg>
        <pc:picChg chg="add del mod">
          <ac:chgData name="Gu, Wenqiang" userId="251612ec-f89a-4676-a250-49ffc40b1583" providerId="ADAL" clId="{6A310D1A-9152-4616-823F-4D798AFA9D7D}" dt="2020-09-07T02:14:17.168" v="2299" actId="478"/>
          <ac:picMkLst>
            <pc:docMk/>
            <pc:sldMk cId="1996756406" sldId="259"/>
            <ac:picMk id="11" creationId="{E68CDD0D-38AD-4A28-A78C-C4531CD07A62}"/>
          </ac:picMkLst>
        </pc:picChg>
        <pc:picChg chg="add mod">
          <ac:chgData name="Gu, Wenqiang" userId="251612ec-f89a-4676-a250-49ffc40b1583" providerId="ADAL" clId="{6A310D1A-9152-4616-823F-4D798AFA9D7D}" dt="2020-09-07T00:22:43.755" v="2248" actId="1076"/>
          <ac:picMkLst>
            <pc:docMk/>
            <pc:sldMk cId="1996756406" sldId="259"/>
            <ac:picMk id="18" creationId="{ECCCD059-7CAD-4C84-BC34-E516E5C99C41}"/>
          </ac:picMkLst>
        </pc:picChg>
        <pc:picChg chg="add mod">
          <ac:chgData name="Gu, Wenqiang" userId="251612ec-f89a-4676-a250-49ffc40b1583" providerId="ADAL" clId="{6A310D1A-9152-4616-823F-4D798AFA9D7D}" dt="2020-09-07T00:16:31.291" v="2175" actId="1076"/>
          <ac:picMkLst>
            <pc:docMk/>
            <pc:sldMk cId="1996756406" sldId="259"/>
            <ac:picMk id="19" creationId="{88C26D6C-8E70-48E8-8ED4-6E241D9CF2D1}"/>
          </ac:picMkLst>
        </pc:picChg>
        <pc:picChg chg="add mod ord">
          <ac:chgData name="Gu, Wenqiang" userId="251612ec-f89a-4676-a250-49ffc40b1583" providerId="ADAL" clId="{6A310D1A-9152-4616-823F-4D798AFA9D7D}" dt="2020-09-07T02:14:34.264" v="2306" actId="1076"/>
          <ac:picMkLst>
            <pc:docMk/>
            <pc:sldMk cId="1996756406" sldId="259"/>
            <ac:picMk id="33" creationId="{09BA247B-2BB7-4DF7-B9AE-CE4C91F4245C}"/>
          </ac:picMkLst>
        </pc:picChg>
        <pc:cxnChg chg="add del mod">
          <ac:chgData name="Gu, Wenqiang" userId="251612ec-f89a-4676-a250-49ffc40b1583" providerId="ADAL" clId="{6A310D1A-9152-4616-823F-4D798AFA9D7D}" dt="2020-09-07T00:10:58.661" v="2049" actId="478"/>
          <ac:cxnSpMkLst>
            <pc:docMk/>
            <pc:sldMk cId="1996756406" sldId="259"/>
            <ac:cxnSpMk id="9" creationId="{E9D3D7B9-4AA0-4A63-B596-9E3D4CF6E530}"/>
          </ac:cxnSpMkLst>
        </pc:cxnChg>
        <pc:cxnChg chg="add mod">
          <ac:chgData name="Gu, Wenqiang" userId="251612ec-f89a-4676-a250-49ffc40b1583" providerId="ADAL" clId="{6A310D1A-9152-4616-823F-4D798AFA9D7D}" dt="2020-09-07T06:22:28.603" v="4044" actId="14100"/>
          <ac:cxnSpMkLst>
            <pc:docMk/>
            <pc:sldMk cId="1996756406" sldId="259"/>
            <ac:cxnSpMk id="13" creationId="{1A248258-EC57-4D31-A11D-0FA7D1D97BF7}"/>
          </ac:cxnSpMkLst>
        </pc:cxnChg>
        <pc:cxnChg chg="add mod">
          <ac:chgData name="Gu, Wenqiang" userId="251612ec-f89a-4676-a250-49ffc40b1583" providerId="ADAL" clId="{6A310D1A-9152-4616-823F-4D798AFA9D7D}" dt="2020-09-07T00:20:52.688" v="2216" actId="208"/>
          <ac:cxnSpMkLst>
            <pc:docMk/>
            <pc:sldMk cId="1996756406" sldId="259"/>
            <ac:cxnSpMk id="24" creationId="{A07F6A0E-2DDC-46B5-B0B3-2203CD4A9D41}"/>
          </ac:cxnSpMkLst>
        </pc:cxnChg>
        <pc:cxnChg chg="add mod">
          <ac:chgData name="Gu, Wenqiang" userId="251612ec-f89a-4676-a250-49ffc40b1583" providerId="ADAL" clId="{6A310D1A-9152-4616-823F-4D798AFA9D7D}" dt="2020-09-07T00:21:32.011" v="2227" actId="1076"/>
          <ac:cxnSpMkLst>
            <pc:docMk/>
            <pc:sldMk cId="1996756406" sldId="259"/>
            <ac:cxnSpMk id="27" creationId="{D828519E-922C-497A-BEA9-066957118DBD}"/>
          </ac:cxnSpMkLst>
        </pc:cxnChg>
        <pc:cxnChg chg="add mod">
          <ac:chgData name="Gu, Wenqiang" userId="251612ec-f89a-4676-a250-49ffc40b1583" providerId="ADAL" clId="{6A310D1A-9152-4616-823F-4D798AFA9D7D}" dt="2020-09-07T00:22:00.655" v="2236" actId="14100"/>
          <ac:cxnSpMkLst>
            <pc:docMk/>
            <pc:sldMk cId="1996756406" sldId="259"/>
            <ac:cxnSpMk id="30" creationId="{0377A8DE-6B7C-4B00-B860-10CC61FDB861}"/>
          </ac:cxnSpMkLst>
        </pc:cxnChg>
      </pc:sldChg>
      <pc:sldChg chg="addSp modSp add ord">
        <pc:chgData name="Gu, Wenqiang" userId="251612ec-f89a-4676-a250-49ffc40b1583" providerId="ADAL" clId="{6A310D1A-9152-4616-823F-4D798AFA9D7D}" dt="2020-09-07T07:58:19.838" v="6942"/>
        <pc:sldMkLst>
          <pc:docMk/>
          <pc:sldMk cId="503534016" sldId="260"/>
        </pc:sldMkLst>
        <pc:spChg chg="mod">
          <ac:chgData name="Gu, Wenqiang" userId="251612ec-f89a-4676-a250-49ffc40b1583" providerId="ADAL" clId="{6A310D1A-9152-4616-823F-4D798AFA9D7D}" dt="2020-09-06T21:44:22.795" v="120" actId="20577"/>
          <ac:spMkLst>
            <pc:docMk/>
            <pc:sldMk cId="503534016" sldId="260"/>
            <ac:spMk id="2" creationId="{9676066D-B18E-4864-A964-6B5B61E25801}"/>
          </ac:spMkLst>
        </pc:spChg>
        <pc:picChg chg="add mod">
          <ac:chgData name="Gu, Wenqiang" userId="251612ec-f89a-4676-a250-49ffc40b1583" providerId="ADAL" clId="{6A310D1A-9152-4616-823F-4D798AFA9D7D}" dt="2020-09-06T23:57:53.177" v="2005" actId="1076"/>
          <ac:picMkLst>
            <pc:docMk/>
            <pc:sldMk cId="503534016" sldId="260"/>
            <ac:picMk id="5" creationId="{2A838C3A-9100-4332-B30F-42A0C8B1275C}"/>
          </ac:picMkLst>
        </pc:picChg>
      </pc:sldChg>
      <pc:sldChg chg="addSp modSp add del ord">
        <pc:chgData name="Gu, Wenqiang" userId="251612ec-f89a-4676-a250-49ffc40b1583" providerId="ADAL" clId="{6A310D1A-9152-4616-823F-4D798AFA9D7D}" dt="2020-09-10T03:40:58.056" v="17368" actId="2696"/>
        <pc:sldMkLst>
          <pc:docMk/>
          <pc:sldMk cId="189099105" sldId="261"/>
        </pc:sldMkLst>
        <pc:spChg chg="mod">
          <ac:chgData name="Gu, Wenqiang" userId="251612ec-f89a-4676-a250-49ffc40b1583" providerId="ADAL" clId="{6A310D1A-9152-4616-823F-4D798AFA9D7D}" dt="2020-09-06T21:45:39.579" v="173" actId="20577"/>
          <ac:spMkLst>
            <pc:docMk/>
            <pc:sldMk cId="189099105" sldId="261"/>
            <ac:spMk id="2" creationId="{4928FF9E-FC8A-494B-9EF2-9EFA83D6E788}"/>
          </ac:spMkLst>
        </pc:spChg>
        <pc:picChg chg="add mod">
          <ac:chgData name="Gu, Wenqiang" userId="251612ec-f89a-4676-a250-49ffc40b1583" providerId="ADAL" clId="{6A310D1A-9152-4616-823F-4D798AFA9D7D}" dt="2020-09-06T23:57:18.463" v="2002" actId="14100"/>
          <ac:picMkLst>
            <pc:docMk/>
            <pc:sldMk cId="189099105" sldId="261"/>
            <ac:picMk id="5" creationId="{0DDD16DC-0F0D-4E9B-B59B-E07E48FC0AF4}"/>
          </ac:picMkLst>
        </pc:picChg>
      </pc:sldChg>
      <pc:sldChg chg="modSp add del ord">
        <pc:chgData name="Gu, Wenqiang" userId="251612ec-f89a-4676-a250-49ffc40b1583" providerId="ADAL" clId="{6A310D1A-9152-4616-823F-4D798AFA9D7D}" dt="2020-09-08T03:30:22.437" v="8600" actId="2696"/>
        <pc:sldMkLst>
          <pc:docMk/>
          <pc:sldMk cId="1763444218" sldId="262"/>
        </pc:sldMkLst>
        <pc:spChg chg="mod">
          <ac:chgData name="Gu, Wenqiang" userId="251612ec-f89a-4676-a250-49ffc40b1583" providerId="ADAL" clId="{6A310D1A-9152-4616-823F-4D798AFA9D7D}" dt="2020-09-06T21:48:44.269" v="248" actId="20577"/>
          <ac:spMkLst>
            <pc:docMk/>
            <pc:sldMk cId="1763444218" sldId="262"/>
            <ac:spMk id="2" creationId="{789A1101-AD83-47C3-9CE3-30789984EFCB}"/>
          </ac:spMkLst>
        </pc:spChg>
      </pc:sldChg>
      <pc:sldChg chg="addSp modSp add del ord">
        <pc:chgData name="Gu, Wenqiang" userId="251612ec-f89a-4676-a250-49ffc40b1583" providerId="ADAL" clId="{6A310D1A-9152-4616-823F-4D798AFA9D7D}" dt="2020-09-10T15:41:51.102" v="23047" actId="2696"/>
        <pc:sldMkLst>
          <pc:docMk/>
          <pc:sldMk cId="565266034" sldId="263"/>
        </pc:sldMkLst>
        <pc:spChg chg="mod">
          <ac:chgData name="Gu, Wenqiang" userId="251612ec-f89a-4676-a250-49ffc40b1583" providerId="ADAL" clId="{6A310D1A-9152-4616-823F-4D798AFA9D7D}" dt="2020-09-07T07:59:57.545" v="6953" actId="20577"/>
          <ac:spMkLst>
            <pc:docMk/>
            <pc:sldMk cId="565266034" sldId="263"/>
            <ac:spMk id="2" creationId="{4CDADC47-E5BA-4A60-873C-5788E12942C3}"/>
          </ac:spMkLst>
        </pc:spChg>
        <pc:picChg chg="add mod">
          <ac:chgData name="Gu, Wenqiang" userId="251612ec-f89a-4676-a250-49ffc40b1583" providerId="ADAL" clId="{6A310D1A-9152-4616-823F-4D798AFA9D7D}" dt="2020-09-07T07:40:32.505" v="6775" actId="1076"/>
          <ac:picMkLst>
            <pc:docMk/>
            <pc:sldMk cId="565266034" sldId="263"/>
            <ac:picMk id="7" creationId="{16797EE0-EF11-4D9B-A623-661EACBC918E}"/>
          </ac:picMkLst>
        </pc:picChg>
      </pc:sldChg>
      <pc:sldChg chg="modSp add del ord">
        <pc:chgData name="Gu, Wenqiang" userId="251612ec-f89a-4676-a250-49ffc40b1583" providerId="ADAL" clId="{6A310D1A-9152-4616-823F-4D798AFA9D7D}" dt="2020-09-08T03:30:23.718" v="8601" actId="2696"/>
        <pc:sldMkLst>
          <pc:docMk/>
          <pc:sldMk cId="353595502" sldId="264"/>
        </pc:sldMkLst>
        <pc:spChg chg="mod">
          <ac:chgData name="Gu, Wenqiang" userId="251612ec-f89a-4676-a250-49ffc40b1583" providerId="ADAL" clId="{6A310D1A-9152-4616-823F-4D798AFA9D7D}" dt="2020-09-06T21:48:58.860" v="283" actId="20577"/>
          <ac:spMkLst>
            <pc:docMk/>
            <pc:sldMk cId="353595502" sldId="264"/>
            <ac:spMk id="2" creationId="{C08DF09B-4CFC-4D9D-9E00-3A69FD739FA9}"/>
          </ac:spMkLst>
        </pc:spChg>
      </pc:sldChg>
      <pc:sldChg chg="modSp add del ord">
        <pc:chgData name="Gu, Wenqiang" userId="251612ec-f89a-4676-a250-49ffc40b1583" providerId="ADAL" clId="{6A310D1A-9152-4616-823F-4D798AFA9D7D}" dt="2020-09-08T03:30:25.082" v="8602" actId="2696"/>
        <pc:sldMkLst>
          <pc:docMk/>
          <pc:sldMk cId="2588743077" sldId="265"/>
        </pc:sldMkLst>
        <pc:spChg chg="mod">
          <ac:chgData name="Gu, Wenqiang" userId="251612ec-f89a-4676-a250-49ffc40b1583" providerId="ADAL" clId="{6A310D1A-9152-4616-823F-4D798AFA9D7D}" dt="2020-09-06T21:50:10.299" v="334" actId="20577"/>
          <ac:spMkLst>
            <pc:docMk/>
            <pc:sldMk cId="2588743077" sldId="265"/>
            <ac:spMk id="2" creationId="{F2A17945-2F83-44A6-BB7B-5139000A1D9D}"/>
          </ac:spMkLst>
        </pc:spChg>
      </pc:sldChg>
      <pc:sldChg chg="modSp add del ord">
        <pc:chgData name="Gu, Wenqiang" userId="251612ec-f89a-4676-a250-49ffc40b1583" providerId="ADAL" clId="{6A310D1A-9152-4616-823F-4D798AFA9D7D}" dt="2020-09-08T07:12:41.790" v="10731" actId="2696"/>
        <pc:sldMkLst>
          <pc:docMk/>
          <pc:sldMk cId="1897703318" sldId="266"/>
        </pc:sldMkLst>
        <pc:spChg chg="mod">
          <ac:chgData name="Gu, Wenqiang" userId="251612ec-f89a-4676-a250-49ffc40b1583" providerId="ADAL" clId="{6A310D1A-9152-4616-823F-4D798AFA9D7D}" dt="2020-09-06T21:53:49.634" v="365" actId="20577"/>
          <ac:spMkLst>
            <pc:docMk/>
            <pc:sldMk cId="1897703318" sldId="266"/>
            <ac:spMk id="2" creationId="{AAE2F826-CE27-4C7B-B18D-9EF189CA16F4}"/>
          </ac:spMkLst>
        </pc:spChg>
        <pc:spChg chg="mod">
          <ac:chgData name="Gu, Wenqiang" userId="251612ec-f89a-4676-a250-49ffc40b1583" providerId="ADAL" clId="{6A310D1A-9152-4616-823F-4D798AFA9D7D}" dt="2020-09-06T21:53:15.060" v="336"/>
          <ac:spMkLst>
            <pc:docMk/>
            <pc:sldMk cId="1897703318" sldId="266"/>
            <ac:spMk id="3" creationId="{FC8A9017-BE6C-44C5-ACB4-0A5898449F8A}"/>
          </ac:spMkLst>
        </pc:spChg>
      </pc:sldChg>
      <pc:sldChg chg="modSp add del">
        <pc:chgData name="Gu, Wenqiang" userId="251612ec-f89a-4676-a250-49ffc40b1583" providerId="ADAL" clId="{6A310D1A-9152-4616-823F-4D798AFA9D7D}" dt="2020-09-07T07:38:48.004" v="6745" actId="2696"/>
        <pc:sldMkLst>
          <pc:docMk/>
          <pc:sldMk cId="3349712487" sldId="267"/>
        </pc:sldMkLst>
        <pc:spChg chg="mod">
          <ac:chgData name="Gu, Wenqiang" userId="251612ec-f89a-4676-a250-49ffc40b1583" providerId="ADAL" clId="{6A310D1A-9152-4616-823F-4D798AFA9D7D}" dt="2020-09-06T21:54:32.360" v="433" actId="27636"/>
          <ac:spMkLst>
            <pc:docMk/>
            <pc:sldMk cId="3349712487" sldId="267"/>
            <ac:spMk id="2" creationId="{1559F771-E842-4C2B-8EED-1F6DC2138D8F}"/>
          </ac:spMkLst>
        </pc:spChg>
      </pc:sldChg>
      <pc:sldChg chg="modSp add del">
        <pc:chgData name="Gu, Wenqiang" userId="251612ec-f89a-4676-a250-49ffc40b1583" providerId="ADAL" clId="{6A310D1A-9152-4616-823F-4D798AFA9D7D}" dt="2020-09-07T07:38:46.438" v="6743" actId="2696"/>
        <pc:sldMkLst>
          <pc:docMk/>
          <pc:sldMk cId="3263735392" sldId="268"/>
        </pc:sldMkLst>
        <pc:spChg chg="mod">
          <ac:chgData name="Gu, Wenqiang" userId="251612ec-f89a-4676-a250-49ffc40b1583" providerId="ADAL" clId="{6A310D1A-9152-4616-823F-4D798AFA9D7D}" dt="2020-09-06T21:55:04.445" v="462" actId="20577"/>
          <ac:spMkLst>
            <pc:docMk/>
            <pc:sldMk cId="3263735392" sldId="268"/>
            <ac:spMk id="2" creationId="{B18D0D32-FC49-4A4F-BAC5-3DC476A2A756}"/>
          </ac:spMkLst>
        </pc:spChg>
      </pc:sldChg>
      <pc:sldChg chg="modSp add del">
        <pc:chgData name="Gu, Wenqiang" userId="251612ec-f89a-4676-a250-49ffc40b1583" providerId="ADAL" clId="{6A310D1A-9152-4616-823F-4D798AFA9D7D}" dt="2020-09-07T07:38:45.592" v="6742" actId="2696"/>
        <pc:sldMkLst>
          <pc:docMk/>
          <pc:sldMk cId="3504403698" sldId="269"/>
        </pc:sldMkLst>
        <pc:spChg chg="mod">
          <ac:chgData name="Gu, Wenqiang" userId="251612ec-f89a-4676-a250-49ffc40b1583" providerId="ADAL" clId="{6A310D1A-9152-4616-823F-4D798AFA9D7D}" dt="2020-09-06T21:55:44.842" v="496" actId="20577"/>
          <ac:spMkLst>
            <pc:docMk/>
            <pc:sldMk cId="3504403698" sldId="269"/>
            <ac:spMk id="2" creationId="{9864EEB2-2F1E-44AB-8DCE-E460F4C815F3}"/>
          </ac:spMkLst>
        </pc:spChg>
      </pc:sldChg>
      <pc:sldChg chg="modSp add del">
        <pc:chgData name="Gu, Wenqiang" userId="251612ec-f89a-4676-a250-49ffc40b1583" providerId="ADAL" clId="{6A310D1A-9152-4616-823F-4D798AFA9D7D}" dt="2020-09-07T07:38:47.224" v="6744" actId="2696"/>
        <pc:sldMkLst>
          <pc:docMk/>
          <pc:sldMk cId="2815752823" sldId="270"/>
        </pc:sldMkLst>
        <pc:spChg chg="mod">
          <ac:chgData name="Gu, Wenqiang" userId="251612ec-f89a-4676-a250-49ffc40b1583" providerId="ADAL" clId="{6A310D1A-9152-4616-823F-4D798AFA9D7D}" dt="2020-09-06T21:59:06.181" v="565" actId="20577"/>
          <ac:spMkLst>
            <pc:docMk/>
            <pc:sldMk cId="2815752823" sldId="270"/>
            <ac:spMk id="2" creationId="{771B3AA5-EB07-48F5-9C20-953692895B2D}"/>
          </ac:spMkLst>
        </pc:spChg>
      </pc:sldChg>
      <pc:sldChg chg="modSp add del">
        <pc:chgData name="Gu, Wenqiang" userId="251612ec-f89a-4676-a250-49ffc40b1583" providerId="ADAL" clId="{6A310D1A-9152-4616-823F-4D798AFA9D7D}" dt="2020-09-07T07:38:44.600" v="6741" actId="2696"/>
        <pc:sldMkLst>
          <pc:docMk/>
          <pc:sldMk cId="345479748" sldId="271"/>
        </pc:sldMkLst>
        <pc:spChg chg="mod">
          <ac:chgData name="Gu, Wenqiang" userId="251612ec-f89a-4676-a250-49ffc40b1583" providerId="ADAL" clId="{6A310D1A-9152-4616-823F-4D798AFA9D7D}" dt="2020-09-06T21:59:15.978" v="589" actId="20577"/>
          <ac:spMkLst>
            <pc:docMk/>
            <pc:sldMk cId="345479748" sldId="271"/>
            <ac:spMk id="2" creationId="{15ED2A10-42A5-4CBE-AC21-8E1398198C0A}"/>
          </ac:spMkLst>
        </pc:spChg>
      </pc:sldChg>
      <pc:sldChg chg="modSp add del">
        <pc:chgData name="Gu, Wenqiang" userId="251612ec-f89a-4676-a250-49ffc40b1583" providerId="ADAL" clId="{6A310D1A-9152-4616-823F-4D798AFA9D7D}" dt="2020-09-07T07:38:42.865" v="6739" actId="2696"/>
        <pc:sldMkLst>
          <pc:docMk/>
          <pc:sldMk cId="1229257144" sldId="272"/>
        </pc:sldMkLst>
        <pc:spChg chg="mod">
          <ac:chgData name="Gu, Wenqiang" userId="251612ec-f89a-4676-a250-49ffc40b1583" providerId="ADAL" clId="{6A310D1A-9152-4616-823F-4D798AFA9D7D}" dt="2020-09-06T21:59:36.441" v="606" actId="20577"/>
          <ac:spMkLst>
            <pc:docMk/>
            <pc:sldMk cId="1229257144" sldId="272"/>
            <ac:spMk id="2" creationId="{E0A15E9E-C9AD-4500-9F93-7E59D852F7F8}"/>
          </ac:spMkLst>
        </pc:spChg>
      </pc:sldChg>
      <pc:sldChg chg="modSp add del">
        <pc:chgData name="Gu, Wenqiang" userId="251612ec-f89a-4676-a250-49ffc40b1583" providerId="ADAL" clId="{6A310D1A-9152-4616-823F-4D798AFA9D7D}" dt="2020-09-07T07:38:42.077" v="6738" actId="2696"/>
        <pc:sldMkLst>
          <pc:docMk/>
          <pc:sldMk cId="2775168745" sldId="273"/>
        </pc:sldMkLst>
        <pc:spChg chg="mod">
          <ac:chgData name="Gu, Wenqiang" userId="251612ec-f89a-4676-a250-49ffc40b1583" providerId="ADAL" clId="{6A310D1A-9152-4616-823F-4D798AFA9D7D}" dt="2020-09-06T22:00:07.512" v="652" actId="20577"/>
          <ac:spMkLst>
            <pc:docMk/>
            <pc:sldMk cId="2775168745" sldId="273"/>
            <ac:spMk id="2" creationId="{2FEABFD4-F8F0-4BF2-9D0C-BB8072386BE4}"/>
          </ac:spMkLst>
        </pc:spChg>
        <pc:spChg chg="mod">
          <ac:chgData name="Gu, Wenqiang" userId="251612ec-f89a-4676-a250-49ffc40b1583" providerId="ADAL" clId="{6A310D1A-9152-4616-823F-4D798AFA9D7D}" dt="2020-09-06T22:00:26.271" v="660" actId="20577"/>
          <ac:spMkLst>
            <pc:docMk/>
            <pc:sldMk cId="2775168745" sldId="273"/>
            <ac:spMk id="3" creationId="{FA4E0DC6-4366-479A-9D5B-D02F83016633}"/>
          </ac:spMkLst>
        </pc:spChg>
      </pc:sldChg>
      <pc:sldChg chg="modSp add del">
        <pc:chgData name="Gu, Wenqiang" userId="251612ec-f89a-4676-a250-49ffc40b1583" providerId="ADAL" clId="{6A310D1A-9152-4616-823F-4D798AFA9D7D}" dt="2020-09-07T07:38:41.165" v="6737" actId="2696"/>
        <pc:sldMkLst>
          <pc:docMk/>
          <pc:sldMk cId="3935077140" sldId="274"/>
        </pc:sldMkLst>
        <pc:spChg chg="mod">
          <ac:chgData name="Gu, Wenqiang" userId="251612ec-f89a-4676-a250-49ffc40b1583" providerId="ADAL" clId="{6A310D1A-9152-4616-823F-4D798AFA9D7D}" dt="2020-09-06T22:00:30.558" v="666" actId="20577"/>
          <ac:spMkLst>
            <pc:docMk/>
            <pc:sldMk cId="3935077140" sldId="274"/>
            <ac:spMk id="3" creationId="{2172CD60-1F58-418E-830A-7C15188F2249}"/>
          </ac:spMkLst>
        </pc:spChg>
      </pc:sldChg>
      <pc:sldChg chg="modSp add del">
        <pc:chgData name="Gu, Wenqiang" userId="251612ec-f89a-4676-a250-49ffc40b1583" providerId="ADAL" clId="{6A310D1A-9152-4616-823F-4D798AFA9D7D}" dt="2020-09-07T07:38:40.502" v="6736" actId="2696"/>
        <pc:sldMkLst>
          <pc:docMk/>
          <pc:sldMk cId="3639643685" sldId="275"/>
        </pc:sldMkLst>
        <pc:spChg chg="mod">
          <ac:chgData name="Gu, Wenqiang" userId="251612ec-f89a-4676-a250-49ffc40b1583" providerId="ADAL" clId="{6A310D1A-9152-4616-823F-4D798AFA9D7D}" dt="2020-09-06T22:00:46.240" v="679" actId="20577"/>
          <ac:spMkLst>
            <pc:docMk/>
            <pc:sldMk cId="3639643685" sldId="275"/>
            <ac:spMk id="3" creationId="{EC666D04-7E8F-4ACB-BFE2-77D1C477A3C3}"/>
          </ac:spMkLst>
        </pc:spChg>
      </pc:sldChg>
      <pc:sldChg chg="modSp add del">
        <pc:chgData name="Gu, Wenqiang" userId="251612ec-f89a-4676-a250-49ffc40b1583" providerId="ADAL" clId="{6A310D1A-9152-4616-823F-4D798AFA9D7D}" dt="2020-09-07T07:38:39.634" v="6735" actId="2696"/>
        <pc:sldMkLst>
          <pc:docMk/>
          <pc:sldMk cId="3287912229" sldId="276"/>
        </pc:sldMkLst>
        <pc:spChg chg="mod">
          <ac:chgData name="Gu, Wenqiang" userId="251612ec-f89a-4676-a250-49ffc40b1583" providerId="ADAL" clId="{6A310D1A-9152-4616-823F-4D798AFA9D7D}" dt="2020-09-06T22:01:04.489" v="704" actId="20577"/>
          <ac:spMkLst>
            <pc:docMk/>
            <pc:sldMk cId="3287912229" sldId="276"/>
            <ac:spMk id="2" creationId="{06A21742-891A-41C4-B1B6-CCAD57600FBD}"/>
          </ac:spMkLst>
        </pc:spChg>
        <pc:spChg chg="mod">
          <ac:chgData name="Gu, Wenqiang" userId="251612ec-f89a-4676-a250-49ffc40b1583" providerId="ADAL" clId="{6A310D1A-9152-4616-823F-4D798AFA9D7D}" dt="2020-09-06T22:01:14.958" v="719" actId="20577"/>
          <ac:spMkLst>
            <pc:docMk/>
            <pc:sldMk cId="3287912229" sldId="276"/>
            <ac:spMk id="3" creationId="{C79E5A26-8A52-4DAB-AAF9-E3821D0FE670}"/>
          </ac:spMkLst>
        </pc:spChg>
      </pc:sldChg>
      <pc:sldChg chg="modSp add del">
        <pc:chgData name="Gu, Wenqiang" userId="251612ec-f89a-4676-a250-49ffc40b1583" providerId="ADAL" clId="{6A310D1A-9152-4616-823F-4D798AFA9D7D}" dt="2020-09-07T07:38:34.408" v="6734" actId="2696"/>
        <pc:sldMkLst>
          <pc:docMk/>
          <pc:sldMk cId="497048337" sldId="277"/>
        </pc:sldMkLst>
        <pc:spChg chg="mod">
          <ac:chgData name="Gu, Wenqiang" userId="251612ec-f89a-4676-a250-49ffc40b1583" providerId="ADAL" clId="{6A310D1A-9152-4616-823F-4D798AFA9D7D}" dt="2020-09-06T22:02:15.164" v="819" actId="20577"/>
          <ac:spMkLst>
            <pc:docMk/>
            <pc:sldMk cId="497048337" sldId="277"/>
            <ac:spMk id="2" creationId="{CE62B3A2-3010-47DD-9D7D-0DF89945FB9A}"/>
          </ac:spMkLst>
        </pc:spChg>
      </pc:sldChg>
      <pc:sldChg chg="addSp modSp add addCm delCm modNotesTx">
        <pc:chgData name="Gu, Wenqiang" userId="251612ec-f89a-4676-a250-49ffc40b1583" providerId="ADAL" clId="{6A310D1A-9152-4616-823F-4D798AFA9D7D}" dt="2020-09-10T17:48:08.896" v="26270" actId="20577"/>
        <pc:sldMkLst>
          <pc:docMk/>
          <pc:sldMk cId="453948960" sldId="278"/>
        </pc:sldMkLst>
        <pc:spChg chg="mod">
          <ac:chgData name="Gu, Wenqiang" userId="251612ec-f89a-4676-a250-49ffc40b1583" providerId="ADAL" clId="{6A310D1A-9152-4616-823F-4D798AFA9D7D}" dt="2020-09-08T19:35:59.418" v="12022" actId="20577"/>
          <ac:spMkLst>
            <pc:docMk/>
            <pc:sldMk cId="453948960" sldId="278"/>
            <ac:spMk id="2" creationId="{D660E4EA-EBCF-4EC3-8EAB-94315AB0B5D6}"/>
          </ac:spMkLst>
        </pc:spChg>
        <pc:picChg chg="add mod modCrop">
          <ac:chgData name="Gu, Wenqiang" userId="251612ec-f89a-4676-a250-49ffc40b1583" providerId="ADAL" clId="{6A310D1A-9152-4616-823F-4D798AFA9D7D}" dt="2020-09-10T16:48:45.289" v="23895" actId="1076"/>
          <ac:picMkLst>
            <pc:docMk/>
            <pc:sldMk cId="453948960" sldId="278"/>
            <ac:picMk id="7" creationId="{98864E6A-3AF3-49AD-AADB-93859B66F904}"/>
          </ac:picMkLst>
        </pc:picChg>
      </pc:sldChg>
      <pc:sldChg chg="modSp add del">
        <pc:chgData name="Gu, Wenqiang" userId="251612ec-f89a-4676-a250-49ffc40b1583" providerId="ADAL" clId="{6A310D1A-9152-4616-823F-4D798AFA9D7D}" dt="2020-09-07T07:38:33.596" v="6733" actId="2696"/>
        <pc:sldMkLst>
          <pc:docMk/>
          <pc:sldMk cId="2341010602" sldId="279"/>
        </pc:sldMkLst>
        <pc:spChg chg="mod">
          <ac:chgData name="Gu, Wenqiang" userId="251612ec-f89a-4676-a250-49ffc40b1583" providerId="ADAL" clId="{6A310D1A-9152-4616-823F-4D798AFA9D7D}" dt="2020-09-06T22:02:40.306" v="847" actId="20577"/>
          <ac:spMkLst>
            <pc:docMk/>
            <pc:sldMk cId="2341010602" sldId="279"/>
            <ac:spMk id="2" creationId="{3846E363-5562-4DDD-99C4-59CDFE0370E6}"/>
          </ac:spMkLst>
        </pc:spChg>
      </pc:sldChg>
      <pc:sldChg chg="modSp add del">
        <pc:chgData name="Gu, Wenqiang" userId="251612ec-f89a-4676-a250-49ffc40b1583" providerId="ADAL" clId="{6A310D1A-9152-4616-823F-4D798AFA9D7D}" dt="2020-09-07T07:38:43.913" v="6740" actId="2696"/>
        <pc:sldMkLst>
          <pc:docMk/>
          <pc:sldMk cId="1225904919" sldId="280"/>
        </pc:sldMkLst>
        <pc:spChg chg="mod">
          <ac:chgData name="Gu, Wenqiang" userId="251612ec-f89a-4676-a250-49ffc40b1583" providerId="ADAL" clId="{6A310D1A-9152-4616-823F-4D798AFA9D7D}" dt="2020-09-06T22:03:13.137" v="874" actId="20577"/>
          <ac:spMkLst>
            <pc:docMk/>
            <pc:sldMk cId="1225904919" sldId="280"/>
            <ac:spMk id="2" creationId="{2F16D333-CFC7-4579-8179-CEBF1135BDF4}"/>
          </ac:spMkLst>
        </pc:spChg>
      </pc:sldChg>
      <pc:sldChg chg="modSp add del">
        <pc:chgData name="Gu, Wenqiang" userId="251612ec-f89a-4676-a250-49ffc40b1583" providerId="ADAL" clId="{6A310D1A-9152-4616-823F-4D798AFA9D7D}" dt="2020-09-07T07:38:32.788" v="6732" actId="2696"/>
        <pc:sldMkLst>
          <pc:docMk/>
          <pc:sldMk cId="2406490103" sldId="281"/>
        </pc:sldMkLst>
        <pc:spChg chg="mod">
          <ac:chgData name="Gu, Wenqiang" userId="251612ec-f89a-4676-a250-49ffc40b1583" providerId="ADAL" clId="{6A310D1A-9152-4616-823F-4D798AFA9D7D}" dt="2020-09-06T22:05:40.763" v="952" actId="6549"/>
          <ac:spMkLst>
            <pc:docMk/>
            <pc:sldMk cId="2406490103" sldId="281"/>
            <ac:spMk id="2" creationId="{F0FBF19F-0ED8-496A-B26B-E7A9513FF5FF}"/>
          </ac:spMkLst>
        </pc:spChg>
      </pc:sldChg>
      <pc:sldChg chg="modSp add del">
        <pc:chgData name="Gu, Wenqiang" userId="251612ec-f89a-4676-a250-49ffc40b1583" providerId="ADAL" clId="{6A310D1A-9152-4616-823F-4D798AFA9D7D}" dt="2020-09-07T07:39:39.236" v="6772" actId="2696"/>
        <pc:sldMkLst>
          <pc:docMk/>
          <pc:sldMk cId="495359296" sldId="282"/>
        </pc:sldMkLst>
        <pc:spChg chg="mod">
          <ac:chgData name="Gu, Wenqiang" userId="251612ec-f89a-4676-a250-49ffc40b1583" providerId="ADAL" clId="{6A310D1A-9152-4616-823F-4D798AFA9D7D}" dt="2020-09-06T22:06:02.344" v="987" actId="20577"/>
          <ac:spMkLst>
            <pc:docMk/>
            <pc:sldMk cId="495359296" sldId="282"/>
            <ac:spMk id="2" creationId="{E2D3D06C-CB6B-4A33-9FA3-C0E448264F2B}"/>
          </ac:spMkLst>
        </pc:spChg>
      </pc:sldChg>
      <pc:sldChg chg="addSp delSp modSp add del">
        <pc:chgData name="Gu, Wenqiang" userId="251612ec-f89a-4676-a250-49ffc40b1583" providerId="ADAL" clId="{6A310D1A-9152-4616-823F-4D798AFA9D7D}" dt="2020-09-06T23:47:52.969" v="1894" actId="2696"/>
        <pc:sldMkLst>
          <pc:docMk/>
          <pc:sldMk cId="522842855" sldId="283"/>
        </pc:sldMkLst>
        <pc:picChg chg="add del mod">
          <ac:chgData name="Gu, Wenqiang" userId="251612ec-f89a-4676-a250-49ffc40b1583" providerId="ADAL" clId="{6A310D1A-9152-4616-823F-4D798AFA9D7D}" dt="2020-09-06T23:41:39.603" v="1883" actId="478"/>
          <ac:picMkLst>
            <pc:docMk/>
            <pc:sldMk cId="522842855" sldId="283"/>
            <ac:picMk id="5" creationId="{B38D4A75-AD1F-4643-A8F2-48920BEFD5EF}"/>
          </ac:picMkLst>
        </pc:picChg>
      </pc:sldChg>
      <pc:sldChg chg="modSp add del">
        <pc:chgData name="Gu, Wenqiang" userId="251612ec-f89a-4676-a250-49ffc40b1583" providerId="ADAL" clId="{6A310D1A-9152-4616-823F-4D798AFA9D7D}" dt="2020-09-07T06:20:13.774" v="4016" actId="2696"/>
        <pc:sldMkLst>
          <pc:docMk/>
          <pc:sldMk cId="2368269404" sldId="284"/>
        </pc:sldMkLst>
        <pc:spChg chg="mod">
          <ac:chgData name="Gu, Wenqiang" userId="251612ec-f89a-4676-a250-49ffc40b1583" providerId="ADAL" clId="{6A310D1A-9152-4616-823F-4D798AFA9D7D}" dt="2020-09-06T23:47:43.035" v="1893" actId="20577"/>
          <ac:spMkLst>
            <pc:docMk/>
            <pc:sldMk cId="2368269404" sldId="284"/>
            <ac:spMk id="2" creationId="{FDE306A6-1FFF-4481-8270-83B9F32D9EA7}"/>
          </ac:spMkLst>
        </pc:spChg>
      </pc:sldChg>
      <pc:sldChg chg="add del ord">
        <pc:chgData name="Gu, Wenqiang" userId="251612ec-f89a-4676-a250-49ffc40b1583" providerId="ADAL" clId="{6A310D1A-9152-4616-823F-4D798AFA9D7D}" dt="2020-09-10T06:19:49.961" v="19940" actId="2696"/>
        <pc:sldMkLst>
          <pc:docMk/>
          <pc:sldMk cId="1516384175" sldId="285"/>
        </pc:sldMkLst>
      </pc:sldChg>
      <pc:sldChg chg="addSp delSp modSp add del ord">
        <pc:chgData name="Gu, Wenqiang" userId="251612ec-f89a-4676-a250-49ffc40b1583" providerId="ADAL" clId="{6A310D1A-9152-4616-823F-4D798AFA9D7D}" dt="2020-09-07T07:31:26.783" v="6685" actId="2696"/>
        <pc:sldMkLst>
          <pc:docMk/>
          <pc:sldMk cId="200004989" sldId="286"/>
        </pc:sldMkLst>
        <pc:spChg chg="del mod">
          <ac:chgData name="Gu, Wenqiang" userId="251612ec-f89a-4676-a250-49ffc40b1583" providerId="ADAL" clId="{6A310D1A-9152-4616-823F-4D798AFA9D7D}" dt="2020-09-07T02:50:32.876" v="2576" actId="478"/>
          <ac:spMkLst>
            <pc:docMk/>
            <pc:sldMk cId="200004989" sldId="286"/>
            <ac:spMk id="8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9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0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1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2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3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4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5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7:29:14.933" v="6670" actId="14100"/>
          <ac:spMkLst>
            <pc:docMk/>
            <pc:sldMk cId="200004989" sldId="286"/>
            <ac:spMk id="18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7:29:08.973" v="6669" actId="1076"/>
          <ac:spMkLst>
            <pc:docMk/>
            <pc:sldMk cId="200004989" sldId="286"/>
            <ac:spMk id="19" creationId="{00000000-0000-0000-0000-000000000000}"/>
          </ac:spMkLst>
        </pc:spChg>
        <pc:graphicFrameChg chg="add del mod modGraphic">
          <ac:chgData name="Gu, Wenqiang" userId="251612ec-f89a-4676-a250-49ffc40b1583" providerId="ADAL" clId="{6A310D1A-9152-4616-823F-4D798AFA9D7D}" dt="2020-09-07T02:34:16.886" v="2399" actId="478"/>
          <ac:graphicFrameMkLst>
            <pc:docMk/>
            <pc:sldMk cId="200004989" sldId="286"/>
            <ac:graphicFrameMk id="21" creationId="{25DD2FEC-7403-47D2-8C21-7722BC707D7B}"/>
          </ac:graphicFrameMkLst>
        </pc:graphicFrameChg>
        <pc:picChg chg="del mod">
          <ac:chgData name="Gu, Wenqiang" userId="251612ec-f89a-4676-a250-49ffc40b1583" providerId="ADAL" clId="{6A310D1A-9152-4616-823F-4D798AFA9D7D}" dt="2020-09-07T02:50:25.512" v="2573" actId="478"/>
          <ac:picMkLst>
            <pc:docMk/>
            <pc:sldMk cId="200004989" sldId="286"/>
            <ac:picMk id="7" creationId="{00000000-0000-0000-0000-000000000000}"/>
          </ac:picMkLst>
        </pc:picChg>
      </pc:sldChg>
      <pc:sldChg chg="modSp add del">
        <pc:chgData name="Gu, Wenqiang" userId="251612ec-f89a-4676-a250-49ffc40b1583" providerId="ADAL" clId="{6A310D1A-9152-4616-823F-4D798AFA9D7D}" dt="2020-09-07T05:42:08.108" v="3620" actId="2696"/>
        <pc:sldMkLst>
          <pc:docMk/>
          <pc:sldMk cId="1017960018" sldId="287"/>
        </pc:sldMkLst>
        <pc:spChg chg="mod">
          <ac:chgData name="Gu, Wenqiang" userId="251612ec-f89a-4676-a250-49ffc40b1583" providerId="ADAL" clId="{6A310D1A-9152-4616-823F-4D798AFA9D7D}" dt="2020-09-07T02:08:29.415" v="2257" actId="27636"/>
          <ac:spMkLst>
            <pc:docMk/>
            <pc:sldMk cId="1017960018" sldId="287"/>
            <ac:spMk id="3" creationId="{00000000-0000-0000-0000-000000000000}"/>
          </ac:spMkLst>
        </pc:spChg>
      </pc:sldChg>
      <pc:sldChg chg="add del">
        <pc:chgData name="Gu, Wenqiang" userId="251612ec-f89a-4676-a250-49ffc40b1583" providerId="ADAL" clId="{6A310D1A-9152-4616-823F-4D798AFA9D7D}" dt="2020-09-07T06:19:49.023" v="4015" actId="2696"/>
        <pc:sldMkLst>
          <pc:docMk/>
          <pc:sldMk cId="705807023" sldId="288"/>
        </pc:sldMkLst>
      </pc:sldChg>
      <pc:sldChg chg="add del">
        <pc:chgData name="Gu, Wenqiang" userId="251612ec-f89a-4676-a250-49ffc40b1583" providerId="ADAL" clId="{6A310D1A-9152-4616-823F-4D798AFA9D7D}" dt="2020-09-07T06:30:44.747" v="4140" actId="2696"/>
        <pc:sldMkLst>
          <pc:docMk/>
          <pc:sldMk cId="3525217219" sldId="289"/>
        </pc:sldMkLst>
      </pc:sldChg>
      <pc:sldChg chg="add del">
        <pc:chgData name="Gu, Wenqiang" userId="251612ec-f89a-4676-a250-49ffc40b1583" providerId="ADAL" clId="{6A310D1A-9152-4616-823F-4D798AFA9D7D}" dt="2020-09-07T02:09:28.683" v="2262" actId="2696"/>
        <pc:sldMkLst>
          <pc:docMk/>
          <pc:sldMk cId="543307556" sldId="290"/>
        </pc:sldMkLst>
      </pc:sldChg>
      <pc:sldChg chg="modSp add del ord">
        <pc:chgData name="Gu, Wenqiang" userId="251612ec-f89a-4676-a250-49ffc40b1583" providerId="ADAL" clId="{6A310D1A-9152-4616-823F-4D798AFA9D7D}" dt="2020-09-08T05:12:00.121" v="8809" actId="2696"/>
        <pc:sldMkLst>
          <pc:docMk/>
          <pc:sldMk cId="4104942340" sldId="291"/>
        </pc:sldMkLst>
        <pc:spChg chg="mod">
          <ac:chgData name="Gu, Wenqiang" userId="251612ec-f89a-4676-a250-49ffc40b1583" providerId="ADAL" clId="{6A310D1A-9152-4616-823F-4D798AFA9D7D}" dt="2020-09-07T23:59:58.962" v="8244" actId="14100"/>
          <ac:spMkLst>
            <pc:docMk/>
            <pc:sldMk cId="4104942340" sldId="291"/>
            <ac:spMk id="4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2:08:29.455" v="2258" actId="27636"/>
          <ac:spMkLst>
            <pc:docMk/>
            <pc:sldMk cId="4104942340" sldId="291"/>
            <ac:spMk id="5" creationId="{00000000-0000-0000-0000-000000000000}"/>
          </ac:spMkLst>
        </pc:spChg>
        <pc:picChg chg="mod">
          <ac:chgData name="Gu, Wenqiang" userId="251612ec-f89a-4676-a250-49ffc40b1583" providerId="ADAL" clId="{6A310D1A-9152-4616-823F-4D798AFA9D7D}" dt="2020-09-08T00:00:12.004" v="8247" actId="14100"/>
          <ac:picMkLst>
            <pc:docMk/>
            <pc:sldMk cId="4104942340" sldId="291"/>
            <ac:picMk id="13" creationId="{00000000-0000-0000-0000-000000000000}"/>
          </ac:picMkLst>
        </pc:picChg>
      </pc:sldChg>
      <pc:sldChg chg="addSp delSp modSp add del ord modNotesTx">
        <pc:chgData name="Gu, Wenqiang" userId="251612ec-f89a-4676-a250-49ffc40b1583" providerId="ADAL" clId="{6A310D1A-9152-4616-823F-4D798AFA9D7D}" dt="2020-09-08T06:13:51.048" v="9380" actId="2696"/>
        <pc:sldMkLst>
          <pc:docMk/>
          <pc:sldMk cId="2338229183" sldId="292"/>
        </pc:sldMkLst>
        <pc:picChg chg="add del mod">
          <ac:chgData name="Gu, Wenqiang" userId="251612ec-f89a-4676-a250-49ffc40b1583" providerId="ADAL" clId="{6A310D1A-9152-4616-823F-4D798AFA9D7D}" dt="2020-09-08T05:24:45.187" v="8928" actId="478"/>
          <ac:picMkLst>
            <pc:docMk/>
            <pc:sldMk cId="2338229183" sldId="292"/>
            <ac:picMk id="7" creationId="{C8CA5D85-C288-4E06-BB1A-E370E3F5A2A4}"/>
          </ac:picMkLst>
        </pc:picChg>
        <pc:picChg chg="mod">
          <ac:chgData name="Gu, Wenqiang" userId="251612ec-f89a-4676-a250-49ffc40b1583" providerId="ADAL" clId="{6A310D1A-9152-4616-823F-4D798AFA9D7D}" dt="2020-09-08T00:04:00.061" v="8264" actId="1076"/>
          <ac:picMkLst>
            <pc:docMk/>
            <pc:sldMk cId="2338229183" sldId="292"/>
            <ac:picMk id="13" creationId="{00000000-0000-0000-0000-000000000000}"/>
          </ac:picMkLst>
        </pc:picChg>
      </pc:sldChg>
      <pc:sldChg chg="modSp add ord">
        <pc:chgData name="Gu, Wenqiang" userId="251612ec-f89a-4676-a250-49ffc40b1583" providerId="ADAL" clId="{6A310D1A-9152-4616-823F-4D798AFA9D7D}" dt="2020-09-08T00:09:17.546" v="8362"/>
        <pc:sldMkLst>
          <pc:docMk/>
          <pc:sldMk cId="2879675369" sldId="293"/>
        </pc:sldMkLst>
        <pc:spChg chg="mod">
          <ac:chgData name="Gu, Wenqiang" userId="251612ec-f89a-4676-a250-49ffc40b1583" providerId="ADAL" clId="{6A310D1A-9152-4616-823F-4D798AFA9D7D}" dt="2020-09-07T19:59:05.896" v="6987" actId="14100"/>
          <ac:spMkLst>
            <pc:docMk/>
            <pc:sldMk cId="2879675369" sldId="293"/>
            <ac:spMk id="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19:59:03.622" v="6986" actId="1076"/>
          <ac:spMkLst>
            <pc:docMk/>
            <pc:sldMk cId="2879675369" sldId="293"/>
            <ac:spMk id="3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2:10:56.943" v="2283" actId="20577"/>
          <ac:spMkLst>
            <pc:docMk/>
            <pc:sldMk cId="2879675369" sldId="293"/>
            <ac:spMk id="6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2:10:40.455" v="2277" actId="20577"/>
          <ac:spMkLst>
            <pc:docMk/>
            <pc:sldMk cId="2879675369" sldId="293"/>
            <ac:spMk id="15" creationId="{00000000-0000-0000-0000-000000000000}"/>
          </ac:spMkLst>
        </pc:spChg>
        <pc:picChg chg="mod">
          <ac:chgData name="Gu, Wenqiang" userId="251612ec-f89a-4676-a250-49ffc40b1583" providerId="ADAL" clId="{6A310D1A-9152-4616-823F-4D798AFA9D7D}" dt="2020-09-07T06:24:20.255" v="4058" actId="1036"/>
          <ac:picMkLst>
            <pc:docMk/>
            <pc:sldMk cId="2879675369" sldId="293"/>
            <ac:picMk id="30724" creationId="{00000000-0000-0000-0000-000000000000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07T06:24:27.322" v="4059" actId="2696"/>
        <pc:sldMkLst>
          <pc:docMk/>
          <pc:sldMk cId="3356379780" sldId="294"/>
        </pc:sldMkLst>
        <pc:spChg chg="mod">
          <ac:chgData name="Gu, Wenqiang" userId="251612ec-f89a-4676-a250-49ffc40b1583" providerId="ADAL" clId="{6A310D1A-9152-4616-823F-4D798AFA9D7D}" dt="2020-09-07T02:08:29.479" v="2260" actId="27636"/>
          <ac:spMkLst>
            <pc:docMk/>
            <pc:sldMk cId="3356379780" sldId="294"/>
            <ac:spMk id="3" creationId="{00000000-0000-0000-0000-000000000000}"/>
          </ac:spMkLst>
        </pc:spChg>
        <pc:picChg chg="add del">
          <ac:chgData name="Gu, Wenqiang" userId="251612ec-f89a-4676-a250-49ffc40b1583" providerId="ADAL" clId="{6A310D1A-9152-4616-823F-4D798AFA9D7D}" dt="2020-09-07T02:12:40.568" v="2285"/>
          <ac:picMkLst>
            <pc:docMk/>
            <pc:sldMk cId="3356379780" sldId="294"/>
            <ac:picMk id="5" creationId="{678A98BC-C0B7-487A-8A8F-D5C7C8BEBC4E}"/>
          </ac:picMkLst>
        </pc:picChg>
      </pc:sldChg>
      <pc:sldChg chg="modSp add del ord">
        <pc:chgData name="Gu, Wenqiang" userId="251612ec-f89a-4676-a250-49ffc40b1583" providerId="ADAL" clId="{6A310D1A-9152-4616-823F-4D798AFA9D7D}" dt="2020-09-10T03:43:50.320" v="17371" actId="2696"/>
        <pc:sldMkLst>
          <pc:docMk/>
          <pc:sldMk cId="4106126425" sldId="295"/>
        </pc:sldMkLst>
        <pc:spChg chg="mod">
          <ac:chgData name="Gu, Wenqiang" userId="251612ec-f89a-4676-a250-49ffc40b1583" providerId="ADAL" clId="{6A310D1A-9152-4616-823F-4D798AFA9D7D}" dt="2020-09-07T02:08:29.488" v="2261" actId="27636"/>
          <ac:spMkLst>
            <pc:docMk/>
            <pc:sldMk cId="4106126425" sldId="295"/>
            <ac:spMk id="3" creationId="{00000000-0000-0000-0000-000000000000}"/>
          </ac:spMkLst>
        </pc:spChg>
      </pc:sldChg>
      <pc:sldChg chg="addSp modSp add del ord modNotesTx">
        <pc:chgData name="Gu, Wenqiang" userId="251612ec-f89a-4676-a250-49ffc40b1583" providerId="ADAL" clId="{6A310D1A-9152-4616-823F-4D798AFA9D7D}" dt="2020-09-07T07:30:26.198" v="6683" actId="2696"/>
        <pc:sldMkLst>
          <pc:docMk/>
          <pc:sldMk cId="4080812082" sldId="296"/>
        </pc:sldMkLst>
        <pc:spChg chg="add mod">
          <ac:chgData name="Gu, Wenqiang" userId="251612ec-f89a-4676-a250-49ffc40b1583" providerId="ADAL" clId="{6A310D1A-9152-4616-823F-4D798AFA9D7D}" dt="2020-09-07T02:47:32.765" v="2569" actId="14100"/>
          <ac:spMkLst>
            <pc:docMk/>
            <pc:sldMk cId="4080812082" sldId="296"/>
            <ac:spMk id="5" creationId="{C59FF08F-BF30-451C-AC4A-83546F057465}"/>
          </ac:spMkLst>
        </pc:spChg>
        <pc:spChg chg="mod">
          <ac:chgData name="Gu, Wenqiang" userId="251612ec-f89a-4676-a250-49ffc40b1583" providerId="ADAL" clId="{6A310D1A-9152-4616-823F-4D798AFA9D7D}" dt="2020-09-07T02:47:41.158" v="2571" actId="14100"/>
          <ac:spMkLst>
            <pc:docMk/>
            <pc:sldMk cId="4080812082" sldId="296"/>
            <ac:spMk id="11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4:59:55.352" v="2869" actId="1076"/>
          <ac:spMkLst>
            <pc:docMk/>
            <pc:sldMk cId="4080812082" sldId="296"/>
            <ac:spMk id="115" creationId="{00000000-0000-0000-0000-000000000000}"/>
          </ac:spMkLst>
        </pc:spChg>
        <pc:grpChg chg="add mod">
          <ac:chgData name="Gu, Wenqiang" userId="251612ec-f89a-4676-a250-49ffc40b1583" providerId="ADAL" clId="{6A310D1A-9152-4616-823F-4D798AFA9D7D}" dt="2020-09-07T02:47:37.555" v="2570" actId="1076"/>
          <ac:grpSpMkLst>
            <pc:docMk/>
            <pc:sldMk cId="4080812082" sldId="296"/>
            <ac:grpSpMk id="6" creationId="{E123677A-ED05-4EDE-A739-4A069BAC968A}"/>
          </ac:grpSpMkLst>
        </pc:grpChg>
        <pc:graphicFrameChg chg="mod modGraphic">
          <ac:chgData name="Gu, Wenqiang" userId="251612ec-f89a-4676-a250-49ffc40b1583" providerId="ADAL" clId="{6A310D1A-9152-4616-823F-4D798AFA9D7D}" dt="2020-09-07T04:59:25.102" v="2868" actId="20577"/>
          <ac:graphicFrameMkLst>
            <pc:docMk/>
            <pc:sldMk cId="4080812082" sldId="296"/>
            <ac:graphicFrameMk id="114" creationId="{00000000-0000-0000-0000-000000000000}"/>
          </ac:graphicFrameMkLst>
        </pc:graphicFrameChg>
        <pc:picChg chg="add mod modCrop">
          <ac:chgData name="Gu, Wenqiang" userId="251612ec-f89a-4676-a250-49ffc40b1583" providerId="ADAL" clId="{6A310D1A-9152-4616-823F-4D798AFA9D7D}" dt="2020-09-07T02:47:25.173" v="2568" actId="164"/>
          <ac:picMkLst>
            <pc:docMk/>
            <pc:sldMk cId="4080812082" sldId="296"/>
            <ac:picMk id="4" creationId="{57B95394-B47D-42A4-AD22-202FB12D5DAE}"/>
          </ac:picMkLst>
        </pc:picChg>
      </pc:sldChg>
      <pc:sldChg chg="modSp add del ord">
        <pc:chgData name="Gu, Wenqiang" userId="251612ec-f89a-4676-a250-49ffc40b1583" providerId="ADAL" clId="{6A310D1A-9152-4616-823F-4D798AFA9D7D}" dt="2020-09-07T23:54:32.454" v="8195" actId="2696"/>
        <pc:sldMkLst>
          <pc:docMk/>
          <pc:sldMk cId="841854835" sldId="297"/>
        </pc:sldMkLst>
        <pc:spChg chg="mod">
          <ac:chgData name="Gu, Wenqiang" userId="251612ec-f89a-4676-a250-49ffc40b1583" providerId="ADAL" clId="{6A310D1A-9152-4616-823F-4D798AFA9D7D}" dt="2020-09-07T06:48:14.140" v="4791" actId="14100"/>
          <ac:spMkLst>
            <pc:docMk/>
            <pc:sldMk cId="841854835" sldId="297"/>
            <ac:spMk id="190" creationId="{00000000-0000-0000-0000-000000000000}"/>
          </ac:spMkLst>
        </pc:spChg>
      </pc:sldChg>
      <pc:sldChg chg="addSp delSp modSp add del ord">
        <pc:chgData name="Gu, Wenqiang" userId="251612ec-f89a-4676-a250-49ffc40b1583" providerId="ADAL" clId="{6A310D1A-9152-4616-823F-4D798AFA9D7D}" dt="2020-09-08T05:12:19.565" v="8813" actId="2696"/>
        <pc:sldMkLst>
          <pc:docMk/>
          <pc:sldMk cId="2855214607" sldId="297"/>
        </pc:sldMkLst>
        <pc:spChg chg="mod">
          <ac:chgData name="Gu, Wenqiang" userId="251612ec-f89a-4676-a250-49ffc40b1583" providerId="ADAL" clId="{6A310D1A-9152-4616-823F-4D798AFA9D7D}" dt="2020-09-08T00:00:40.666" v="8251" actId="14100"/>
          <ac:spMkLst>
            <pc:docMk/>
            <pc:sldMk cId="2855214607" sldId="297"/>
            <ac:spMk id="189" creationId="{00000000-0000-0000-0000-000000000000}"/>
          </ac:spMkLst>
        </pc:spChg>
        <pc:picChg chg="add del mod">
          <ac:chgData name="Gu, Wenqiang" userId="251612ec-f89a-4676-a250-49ffc40b1583" providerId="ADAL" clId="{6A310D1A-9152-4616-823F-4D798AFA9D7D}" dt="2020-09-08T00:15:43.745" v="8476" actId="478"/>
          <ac:picMkLst>
            <pc:docMk/>
            <pc:sldMk cId="2855214607" sldId="297"/>
            <ac:picMk id="7" creationId="{D32293FA-C897-49E5-BB69-60B0340336DF}"/>
          </ac:picMkLst>
        </pc:picChg>
      </pc:sldChg>
      <pc:sldChg chg="add">
        <pc:chgData name="Gu, Wenqiang" userId="251612ec-f89a-4676-a250-49ffc40b1583" providerId="ADAL" clId="{6A310D1A-9152-4616-823F-4D798AFA9D7D}" dt="2020-09-08T05:12:25.587" v="8814"/>
        <pc:sldMkLst>
          <pc:docMk/>
          <pc:sldMk cId="4141493376" sldId="297"/>
        </pc:sldMkLst>
      </pc:sldChg>
      <pc:sldChg chg="add del ord">
        <pc:chgData name="Gu, Wenqiang" userId="251612ec-f89a-4676-a250-49ffc40b1583" providerId="ADAL" clId="{6A310D1A-9152-4616-823F-4D798AFA9D7D}" dt="2020-09-07T06:48:47.575" v="4792" actId="2696"/>
        <pc:sldMkLst>
          <pc:docMk/>
          <pc:sldMk cId="1314101157" sldId="298"/>
        </pc:sldMkLst>
      </pc:sldChg>
      <pc:sldChg chg="add">
        <pc:chgData name="Gu, Wenqiang" userId="251612ec-f89a-4676-a250-49ffc40b1583" providerId="ADAL" clId="{6A310D1A-9152-4616-823F-4D798AFA9D7D}" dt="2020-09-08T00:13:59.136" v="8404"/>
        <pc:sldMkLst>
          <pc:docMk/>
          <pc:sldMk cId="98335227" sldId="299"/>
        </pc:sldMkLst>
      </pc:sldChg>
      <pc:sldChg chg="add del ord">
        <pc:chgData name="Gu, Wenqiang" userId="251612ec-f89a-4676-a250-49ffc40b1583" providerId="ADAL" clId="{6A310D1A-9152-4616-823F-4D798AFA9D7D}" dt="2020-09-08T00:13:51.797" v="8403" actId="2696"/>
        <pc:sldMkLst>
          <pc:docMk/>
          <pc:sldMk cId="758810984" sldId="299"/>
        </pc:sldMkLst>
      </pc:sldChg>
      <pc:sldChg chg="add del ord">
        <pc:chgData name="Gu, Wenqiang" userId="251612ec-f89a-4676-a250-49ffc40b1583" providerId="ADAL" clId="{6A310D1A-9152-4616-823F-4D798AFA9D7D}" dt="2020-09-08T07:10:52.476" v="10712" actId="2696"/>
        <pc:sldMkLst>
          <pc:docMk/>
          <pc:sldMk cId="2954090573" sldId="300"/>
        </pc:sldMkLst>
      </pc:sldChg>
      <pc:sldChg chg="modSp add del ord">
        <pc:chgData name="Gu, Wenqiang" userId="251612ec-f89a-4676-a250-49ffc40b1583" providerId="ADAL" clId="{6A310D1A-9152-4616-823F-4D798AFA9D7D}" dt="2020-09-10T06:19:48.314" v="19939" actId="2696"/>
        <pc:sldMkLst>
          <pc:docMk/>
          <pc:sldMk cId="3009655042" sldId="301"/>
        </pc:sldMkLst>
        <pc:picChg chg="mod">
          <ac:chgData name="Gu, Wenqiang" userId="251612ec-f89a-4676-a250-49ffc40b1583" providerId="ADAL" clId="{6A310D1A-9152-4616-823F-4D798AFA9D7D}" dt="2020-09-07T20:41:26.155" v="7843" actId="1076"/>
          <ac:picMkLst>
            <pc:docMk/>
            <pc:sldMk cId="3009655042" sldId="301"/>
            <ac:picMk id="31746" creationId="{00000000-0000-0000-0000-000000000000}"/>
          </ac:picMkLst>
        </pc:picChg>
      </pc:sldChg>
      <pc:sldChg chg="add del ord">
        <pc:chgData name="Gu, Wenqiang" userId="251612ec-f89a-4676-a250-49ffc40b1583" providerId="ADAL" clId="{6A310D1A-9152-4616-823F-4D798AFA9D7D}" dt="2020-09-10T03:42:26.383" v="17369" actId="2696"/>
        <pc:sldMkLst>
          <pc:docMk/>
          <pc:sldMk cId="2145917490" sldId="302"/>
        </pc:sldMkLst>
      </pc:sldChg>
      <pc:sldChg chg="add ord">
        <pc:chgData name="Gu, Wenqiang" userId="251612ec-f89a-4676-a250-49ffc40b1583" providerId="ADAL" clId="{6A310D1A-9152-4616-823F-4D798AFA9D7D}" dt="2020-09-08T06:41:11.433" v="9995"/>
        <pc:sldMkLst>
          <pc:docMk/>
          <pc:sldMk cId="154200826" sldId="303"/>
        </pc:sldMkLst>
      </pc:sldChg>
      <pc:sldChg chg="addSp add del ord">
        <pc:chgData name="Gu, Wenqiang" userId="251612ec-f89a-4676-a250-49ffc40b1583" providerId="ADAL" clId="{6A310D1A-9152-4616-823F-4D798AFA9D7D}" dt="2020-09-07T20:38:14.677" v="7842" actId="2696"/>
        <pc:sldMkLst>
          <pc:docMk/>
          <pc:sldMk cId="621381029" sldId="303"/>
        </pc:sldMkLst>
        <pc:picChg chg="add">
          <ac:chgData name="Gu, Wenqiang" userId="251612ec-f89a-4676-a250-49ffc40b1583" providerId="ADAL" clId="{6A310D1A-9152-4616-823F-4D798AFA9D7D}" dt="2020-09-07T02:18:26.737" v="2382"/>
          <ac:picMkLst>
            <pc:docMk/>
            <pc:sldMk cId="621381029" sldId="303"/>
            <ac:picMk id="5" creationId="{BD15CE49-3325-4748-AE55-47D931E13242}"/>
          </ac:picMkLst>
        </pc:picChg>
      </pc:sldChg>
      <pc:sldChg chg="addSp modSp add del">
        <pc:chgData name="Gu, Wenqiang" userId="251612ec-f89a-4676-a250-49ffc40b1583" providerId="ADAL" clId="{6A310D1A-9152-4616-823F-4D798AFA9D7D}" dt="2020-09-07T06:30:38.900" v="4139" actId="2696"/>
        <pc:sldMkLst>
          <pc:docMk/>
          <pc:sldMk cId="1319706548" sldId="304"/>
        </pc:sldMkLst>
        <pc:picChg chg="add mod modCrop">
          <ac:chgData name="Gu, Wenqiang" userId="251612ec-f89a-4676-a250-49ffc40b1583" providerId="ADAL" clId="{6A310D1A-9152-4616-823F-4D798AFA9D7D}" dt="2020-09-07T06:29:47.217" v="4134" actId="732"/>
          <ac:picMkLst>
            <pc:docMk/>
            <pc:sldMk cId="1319706548" sldId="304"/>
            <ac:picMk id="5" creationId="{DD26C247-8830-4254-B195-B0EF8E72CDF9}"/>
          </ac:picMkLst>
        </pc:picChg>
      </pc:sldChg>
      <pc:sldChg chg="addSp delSp modSp add del ord">
        <pc:chgData name="Gu, Wenqiang" userId="251612ec-f89a-4676-a250-49ffc40b1583" providerId="ADAL" clId="{6A310D1A-9152-4616-823F-4D798AFA9D7D}" dt="2020-09-07T07:24:07.743" v="6367" actId="2696"/>
        <pc:sldMkLst>
          <pc:docMk/>
          <pc:sldMk cId="1591903381" sldId="305"/>
        </pc:sldMkLst>
        <pc:graphicFrameChg chg="add del mod modGraphic">
          <ac:chgData name="Gu, Wenqiang" userId="251612ec-f89a-4676-a250-49ffc40b1583" providerId="ADAL" clId="{6A310D1A-9152-4616-823F-4D798AFA9D7D}" dt="2020-09-07T07:17:34.895" v="5958" actId="478"/>
          <ac:graphicFrameMkLst>
            <pc:docMk/>
            <pc:sldMk cId="1591903381" sldId="305"/>
            <ac:graphicFrameMk id="9" creationId="{E81E5BFF-131E-4B4B-BBEE-E9ED1F0091DC}"/>
          </ac:graphicFrameMkLst>
        </pc:graphicFrameChg>
        <pc:picChg chg="add">
          <ac:chgData name="Gu, Wenqiang" userId="251612ec-f89a-4676-a250-49ffc40b1583" providerId="ADAL" clId="{6A310D1A-9152-4616-823F-4D798AFA9D7D}" dt="2020-09-07T02:26:43.187" v="2386"/>
          <ac:picMkLst>
            <pc:docMk/>
            <pc:sldMk cId="1591903381" sldId="305"/>
            <ac:picMk id="5" creationId="{077E702D-E847-4183-A326-FD0748FEE6CC}"/>
          </ac:picMkLst>
        </pc:picChg>
      </pc:sldChg>
      <pc:sldChg chg="addSp add del ord">
        <pc:chgData name="Gu, Wenqiang" userId="251612ec-f89a-4676-a250-49ffc40b1583" providerId="ADAL" clId="{6A310D1A-9152-4616-823F-4D798AFA9D7D}" dt="2020-09-07T07:33:20.721" v="6686" actId="2696"/>
        <pc:sldMkLst>
          <pc:docMk/>
          <pc:sldMk cId="37786928" sldId="306"/>
        </pc:sldMkLst>
        <pc:picChg chg="add">
          <ac:chgData name="Gu, Wenqiang" userId="251612ec-f89a-4676-a250-49ffc40b1583" providerId="ADAL" clId="{6A310D1A-9152-4616-823F-4D798AFA9D7D}" dt="2020-09-07T02:27:19.966" v="2388"/>
          <ac:picMkLst>
            <pc:docMk/>
            <pc:sldMk cId="37786928" sldId="306"/>
            <ac:picMk id="5" creationId="{BDFCAF12-5473-4467-AF7C-5AD877E0A863}"/>
          </ac:picMkLst>
        </pc:picChg>
      </pc:sldChg>
      <pc:sldChg chg="addSp delSp modSp add del ord">
        <pc:chgData name="Gu, Wenqiang" userId="251612ec-f89a-4676-a250-49ffc40b1583" providerId="ADAL" clId="{6A310D1A-9152-4616-823F-4D798AFA9D7D}" dt="2020-09-08T07:01:22.363" v="10587" actId="2696"/>
        <pc:sldMkLst>
          <pc:docMk/>
          <pc:sldMk cId="285664863" sldId="307"/>
        </pc:sldMkLst>
        <pc:graphicFrameChg chg="add del modGraphic">
          <ac:chgData name="Gu, Wenqiang" userId="251612ec-f89a-4676-a250-49ffc40b1583" providerId="ADAL" clId="{6A310D1A-9152-4616-823F-4D798AFA9D7D}" dt="2020-09-07T07:02:13.109" v="5056"/>
          <ac:graphicFrameMkLst>
            <pc:docMk/>
            <pc:sldMk cId="285664863" sldId="307"/>
            <ac:graphicFrameMk id="9" creationId="{4059A714-5753-4AF2-BF40-C1AF18EF5219}"/>
          </ac:graphicFrameMkLst>
        </pc:graphicFrameChg>
        <pc:picChg chg="add">
          <ac:chgData name="Gu, Wenqiang" userId="251612ec-f89a-4676-a250-49ffc40b1583" providerId="ADAL" clId="{6A310D1A-9152-4616-823F-4D798AFA9D7D}" dt="2020-09-07T03:03:47.314" v="2581"/>
          <ac:picMkLst>
            <pc:docMk/>
            <pc:sldMk cId="285664863" sldId="307"/>
            <ac:picMk id="5" creationId="{62F03EF6-6F3E-4E3D-A5BB-86ECEC59B397}"/>
          </ac:picMkLst>
        </pc:picChg>
      </pc:sldChg>
      <pc:sldChg chg="addSp add del ord">
        <pc:chgData name="Gu, Wenqiang" userId="251612ec-f89a-4676-a250-49ffc40b1583" providerId="ADAL" clId="{6A310D1A-9152-4616-823F-4D798AFA9D7D}" dt="2020-09-10T03:40:53.366" v="17367" actId="2696"/>
        <pc:sldMkLst>
          <pc:docMk/>
          <pc:sldMk cId="401008308" sldId="308"/>
        </pc:sldMkLst>
        <pc:picChg chg="add">
          <ac:chgData name="Gu, Wenqiang" userId="251612ec-f89a-4676-a250-49ffc40b1583" providerId="ADAL" clId="{6A310D1A-9152-4616-823F-4D798AFA9D7D}" dt="2020-09-07T03:04:12.327" v="2582"/>
          <ac:picMkLst>
            <pc:docMk/>
            <pc:sldMk cId="401008308" sldId="308"/>
            <ac:picMk id="5" creationId="{088CC437-16D8-4D28-B751-C81F8675ADF9}"/>
          </ac:picMkLst>
        </pc:picChg>
      </pc:sldChg>
      <pc:sldChg chg="addSp delSp add del ord">
        <pc:chgData name="Gu, Wenqiang" userId="251612ec-f89a-4676-a250-49ffc40b1583" providerId="ADAL" clId="{6A310D1A-9152-4616-823F-4D798AFA9D7D}" dt="2020-09-10T03:43:47.887" v="17370" actId="2696"/>
        <pc:sldMkLst>
          <pc:docMk/>
          <pc:sldMk cId="739806531" sldId="309"/>
        </pc:sldMkLst>
        <pc:spChg chg="del">
          <ac:chgData name="Gu, Wenqiang" userId="251612ec-f89a-4676-a250-49ffc40b1583" providerId="ADAL" clId="{6A310D1A-9152-4616-823F-4D798AFA9D7D}" dt="2020-09-07T07:36:56.069" v="6727"/>
          <ac:spMkLst>
            <pc:docMk/>
            <pc:sldMk cId="739806531" sldId="309"/>
            <ac:spMk id="2" creationId="{79E3BDD2-C67C-4C03-8AE5-511A6713DFCC}"/>
          </ac:spMkLst>
        </pc:spChg>
        <pc:spChg chg="del">
          <ac:chgData name="Gu, Wenqiang" userId="251612ec-f89a-4676-a250-49ffc40b1583" providerId="ADAL" clId="{6A310D1A-9152-4616-823F-4D798AFA9D7D}" dt="2020-09-07T07:36:56.069" v="6727"/>
          <ac:spMkLst>
            <pc:docMk/>
            <pc:sldMk cId="739806531" sldId="309"/>
            <ac:spMk id="3" creationId="{3B2FD288-3C1B-4111-8E42-A21E41EF5407}"/>
          </ac:spMkLst>
        </pc:spChg>
        <pc:picChg chg="add">
          <ac:chgData name="Gu, Wenqiang" userId="251612ec-f89a-4676-a250-49ffc40b1583" providerId="ADAL" clId="{6A310D1A-9152-4616-823F-4D798AFA9D7D}" dt="2020-09-07T03:05:43.443" v="2583"/>
          <ac:picMkLst>
            <pc:docMk/>
            <pc:sldMk cId="739806531" sldId="309"/>
            <ac:picMk id="5" creationId="{F642342E-5365-4844-9753-226ECECADC15}"/>
          </ac:picMkLst>
        </pc:picChg>
      </pc:sldChg>
      <pc:sldChg chg="addSp add del ord">
        <pc:chgData name="Gu, Wenqiang" userId="251612ec-f89a-4676-a250-49ffc40b1583" providerId="ADAL" clId="{6A310D1A-9152-4616-823F-4D798AFA9D7D}" dt="2020-09-07T21:35:58.207" v="7849" actId="2696"/>
        <pc:sldMkLst>
          <pc:docMk/>
          <pc:sldMk cId="3836912461" sldId="310"/>
        </pc:sldMkLst>
        <pc:picChg chg="add">
          <ac:chgData name="Gu, Wenqiang" userId="251612ec-f89a-4676-a250-49ffc40b1583" providerId="ADAL" clId="{6A310D1A-9152-4616-823F-4D798AFA9D7D}" dt="2020-09-07T03:06:24.220" v="2584"/>
          <ac:picMkLst>
            <pc:docMk/>
            <pc:sldMk cId="3836912461" sldId="310"/>
            <ac:picMk id="5" creationId="{089C35B1-5F01-4E71-9AA5-1672A2B02715}"/>
          </ac:picMkLst>
        </pc:picChg>
      </pc:sldChg>
      <pc:sldChg chg="addSp delSp modSp add del ord modNotesTx">
        <pc:chgData name="Gu, Wenqiang" userId="251612ec-f89a-4676-a250-49ffc40b1583" providerId="ADAL" clId="{6A310D1A-9152-4616-823F-4D798AFA9D7D}" dt="2020-09-10T05:15:06.352" v="18636" actId="2696"/>
        <pc:sldMkLst>
          <pc:docMk/>
          <pc:sldMk cId="2789104062" sldId="311"/>
        </pc:sldMkLst>
        <pc:spChg chg="mod">
          <ac:chgData name="Gu, Wenqiang" userId="251612ec-f89a-4676-a250-49ffc40b1583" providerId="ADAL" clId="{6A310D1A-9152-4616-823F-4D798AFA9D7D}" dt="2020-09-08T07:04:23.796" v="10629" actId="20577"/>
          <ac:spMkLst>
            <pc:docMk/>
            <pc:sldMk cId="2789104062" sldId="311"/>
            <ac:spMk id="2" creationId="{26209AEF-64C0-4309-B62C-41908CB710BB}"/>
          </ac:spMkLst>
        </pc:spChg>
        <pc:spChg chg="mod">
          <ac:chgData name="Gu, Wenqiang" userId="251612ec-f89a-4676-a250-49ffc40b1583" providerId="ADAL" clId="{6A310D1A-9152-4616-823F-4D798AFA9D7D}" dt="2020-09-08T21:51:50.470" v="12941" actId="20578"/>
          <ac:spMkLst>
            <pc:docMk/>
            <pc:sldMk cId="2789104062" sldId="311"/>
            <ac:spMk id="3" creationId="{9BB8D396-9895-4D87-B6E9-2488A7C980AC}"/>
          </ac:spMkLst>
        </pc:spChg>
        <pc:spChg chg="add del mod">
          <ac:chgData name="Gu, Wenqiang" userId="251612ec-f89a-4676-a250-49ffc40b1583" providerId="ADAL" clId="{6A310D1A-9152-4616-823F-4D798AFA9D7D}" dt="2020-09-09T23:56:19.326" v="15222" actId="478"/>
          <ac:spMkLst>
            <pc:docMk/>
            <pc:sldMk cId="2789104062" sldId="311"/>
            <ac:spMk id="8" creationId="{63241D7C-94A6-4769-AEDA-E6132550E23A}"/>
          </ac:spMkLst>
        </pc:spChg>
        <pc:spChg chg="add del">
          <ac:chgData name="Gu, Wenqiang" userId="251612ec-f89a-4676-a250-49ffc40b1583" providerId="ADAL" clId="{6A310D1A-9152-4616-823F-4D798AFA9D7D}" dt="2020-09-09T23:56:36.169" v="15224"/>
          <ac:spMkLst>
            <pc:docMk/>
            <pc:sldMk cId="2789104062" sldId="311"/>
            <ac:spMk id="9" creationId="{067759D0-FFF8-43B8-802C-262077E8F067}"/>
          </ac:spMkLst>
        </pc:spChg>
        <pc:spChg chg="add mod">
          <ac:chgData name="Gu, Wenqiang" userId="251612ec-f89a-4676-a250-49ffc40b1583" providerId="ADAL" clId="{6A310D1A-9152-4616-823F-4D798AFA9D7D}" dt="2020-09-07T07:00:10.065" v="5038" actId="164"/>
          <ac:spMkLst>
            <pc:docMk/>
            <pc:sldMk cId="2789104062" sldId="311"/>
            <ac:spMk id="12" creationId="{6BD02C2B-3083-4392-8FDD-E5AA1A0491E6}"/>
          </ac:spMkLst>
        </pc:spChg>
        <pc:spChg chg="add mod ord">
          <ac:chgData name="Gu, Wenqiang" userId="251612ec-f89a-4676-a250-49ffc40b1583" providerId="ADAL" clId="{6A310D1A-9152-4616-823F-4D798AFA9D7D}" dt="2020-09-07T06:58:05.748" v="5032" actId="14100"/>
          <ac:spMkLst>
            <pc:docMk/>
            <pc:sldMk cId="2789104062" sldId="311"/>
            <ac:spMk id="13" creationId="{CD0D7615-B9E1-4B65-8E2C-E941854B8431}"/>
          </ac:spMkLst>
        </pc:spChg>
        <pc:spChg chg="add del mod">
          <ac:chgData name="Gu, Wenqiang" userId="251612ec-f89a-4676-a250-49ffc40b1583" providerId="ADAL" clId="{6A310D1A-9152-4616-823F-4D798AFA9D7D}" dt="2020-09-07T06:54:03.519" v="4865" actId="478"/>
          <ac:spMkLst>
            <pc:docMk/>
            <pc:sldMk cId="2789104062" sldId="311"/>
            <ac:spMk id="15" creationId="{5EC8F2CD-E39F-4132-A04D-A6671B0BDF82}"/>
          </ac:spMkLst>
        </pc:spChg>
        <pc:spChg chg="add mod">
          <ac:chgData name="Gu, Wenqiang" userId="251612ec-f89a-4676-a250-49ffc40b1583" providerId="ADAL" clId="{6A310D1A-9152-4616-823F-4D798AFA9D7D}" dt="2020-09-07T07:00:10.065" v="5038" actId="164"/>
          <ac:spMkLst>
            <pc:docMk/>
            <pc:sldMk cId="2789104062" sldId="311"/>
            <ac:spMk id="16" creationId="{5ACBE6BB-35FC-4E03-9ACF-6CFB87204032}"/>
          </ac:spMkLst>
        </pc:spChg>
        <pc:spChg chg="add mod">
          <ac:chgData name="Gu, Wenqiang" userId="251612ec-f89a-4676-a250-49ffc40b1583" providerId="ADAL" clId="{6A310D1A-9152-4616-823F-4D798AFA9D7D}" dt="2020-09-07T07:00:10.065" v="5038" actId="164"/>
          <ac:spMkLst>
            <pc:docMk/>
            <pc:sldMk cId="2789104062" sldId="311"/>
            <ac:spMk id="17" creationId="{D155362F-CA81-4740-98ED-E13F01E4FE97}"/>
          </ac:spMkLst>
        </pc:spChg>
        <pc:grpChg chg="add mod">
          <ac:chgData name="Gu, Wenqiang" userId="251612ec-f89a-4676-a250-49ffc40b1583" providerId="ADAL" clId="{6A310D1A-9152-4616-823F-4D798AFA9D7D}" dt="2020-09-07T06:57:40.297" v="5023" actId="164"/>
          <ac:grpSpMkLst>
            <pc:docMk/>
            <pc:sldMk cId="2789104062" sldId="311"/>
            <ac:grpSpMk id="14" creationId="{EC0DB45B-9AD6-4E4D-878C-C8C68BDBFB92}"/>
          </ac:grpSpMkLst>
        </pc:grpChg>
        <pc:grpChg chg="add mod">
          <ac:chgData name="Gu, Wenqiang" userId="251612ec-f89a-4676-a250-49ffc40b1583" providerId="ADAL" clId="{6A310D1A-9152-4616-823F-4D798AFA9D7D}" dt="2020-09-07T07:00:22.787" v="5041" actId="1076"/>
          <ac:grpSpMkLst>
            <pc:docMk/>
            <pc:sldMk cId="2789104062" sldId="311"/>
            <ac:grpSpMk id="19" creationId="{02605629-74E2-4D4F-BCB7-86344D28D42F}"/>
          </ac:grpSpMkLst>
        </pc:grpChg>
        <pc:grpChg chg="add mod">
          <ac:chgData name="Gu, Wenqiang" userId="251612ec-f89a-4676-a250-49ffc40b1583" providerId="ADAL" clId="{6A310D1A-9152-4616-823F-4D798AFA9D7D}" dt="2020-09-07T06:57:38.480" v="5019" actId="571"/>
          <ac:grpSpMkLst>
            <pc:docMk/>
            <pc:sldMk cId="2789104062" sldId="311"/>
            <ac:grpSpMk id="21" creationId="{BFC6C862-3C7C-41CE-86B7-072885B43173}"/>
          </ac:grpSpMkLst>
        </pc:grpChg>
        <pc:graphicFrameChg chg="add del mod">
          <ac:chgData name="Gu, Wenqiang" userId="251612ec-f89a-4676-a250-49ffc40b1583" providerId="ADAL" clId="{6A310D1A-9152-4616-823F-4D798AFA9D7D}" dt="2020-09-07T07:10:30.327" v="5378" actId="478"/>
          <ac:graphicFrameMkLst>
            <pc:docMk/>
            <pc:sldMk cId="2789104062" sldId="311"/>
            <ac:graphicFrameMk id="26" creationId="{9A4BD57E-D975-4495-AF19-F89856E20F0C}"/>
          </ac:graphicFrameMkLst>
        </pc:graphicFrameChg>
        <pc:picChg chg="add mod">
          <ac:chgData name="Gu, Wenqiang" userId="251612ec-f89a-4676-a250-49ffc40b1583" providerId="ADAL" clId="{6A310D1A-9152-4616-823F-4D798AFA9D7D}" dt="2020-09-07T07:00:10.065" v="5038" actId="164"/>
          <ac:picMkLst>
            <pc:docMk/>
            <pc:sldMk cId="2789104062" sldId="311"/>
            <ac:picMk id="5" creationId="{1EC3B731-50B7-4112-BD3E-ACD44F6FB0F6}"/>
          </ac:picMkLst>
        </pc:picChg>
        <pc:picChg chg="add del mod">
          <ac:chgData name="Gu, Wenqiang" userId="251612ec-f89a-4676-a250-49ffc40b1583" providerId="ADAL" clId="{6A310D1A-9152-4616-823F-4D798AFA9D7D}" dt="2020-09-07T03:40:59.033" v="2810" actId="478"/>
          <ac:picMkLst>
            <pc:docMk/>
            <pc:sldMk cId="2789104062" sldId="311"/>
            <ac:picMk id="8" creationId="{937A592C-5DB8-4121-ACC8-CE801EF1B96C}"/>
          </ac:picMkLst>
        </pc:picChg>
        <pc:picChg chg="add del mod">
          <ac:chgData name="Gu, Wenqiang" userId="251612ec-f89a-4676-a250-49ffc40b1583" providerId="ADAL" clId="{6A310D1A-9152-4616-823F-4D798AFA9D7D}" dt="2020-09-10T05:05:48.220" v="18212"/>
          <ac:picMkLst>
            <pc:docMk/>
            <pc:sldMk cId="2789104062" sldId="311"/>
            <ac:picMk id="11" creationId="{0ACF3594-AF32-4290-8FE5-FABD5D306260}"/>
          </ac:picMkLst>
        </pc:picChg>
        <pc:picChg chg="add mod modCrop">
          <ac:chgData name="Gu, Wenqiang" userId="251612ec-f89a-4676-a250-49ffc40b1583" providerId="ADAL" clId="{6A310D1A-9152-4616-823F-4D798AFA9D7D}" dt="2020-09-07T07:03:19.258" v="5069" actId="1076"/>
          <ac:picMkLst>
            <pc:docMk/>
            <pc:sldMk cId="2789104062" sldId="311"/>
            <ac:picMk id="18" creationId="{72CC6B5B-272F-4B8C-87CA-9C5869964771}"/>
          </ac:picMkLst>
        </pc:picChg>
        <pc:picChg chg="add mod">
          <ac:chgData name="Gu, Wenqiang" userId="251612ec-f89a-4676-a250-49ffc40b1583" providerId="ADAL" clId="{6A310D1A-9152-4616-823F-4D798AFA9D7D}" dt="2020-09-07T07:03:15.519" v="5068" actId="1076"/>
          <ac:picMkLst>
            <pc:docMk/>
            <pc:sldMk cId="2789104062" sldId="311"/>
            <ac:picMk id="20" creationId="{84C2AD98-A815-4BD4-BBD2-E2CCCD90D1E9}"/>
          </ac:picMkLst>
        </pc:picChg>
        <pc:picChg chg="add del mod">
          <ac:chgData name="Gu, Wenqiang" userId="251612ec-f89a-4676-a250-49ffc40b1583" providerId="ADAL" clId="{6A310D1A-9152-4616-823F-4D798AFA9D7D}" dt="2020-09-07T07:03:10.649" v="5066" actId="478"/>
          <ac:picMkLst>
            <pc:docMk/>
            <pc:sldMk cId="2789104062" sldId="311"/>
            <ac:picMk id="28" creationId="{855231CE-2482-4F77-B6BD-713E1BF73141}"/>
          </ac:picMkLst>
        </pc:picChg>
        <pc:picChg chg="add del mod">
          <ac:chgData name="Gu, Wenqiang" userId="251612ec-f89a-4676-a250-49ffc40b1583" providerId="ADAL" clId="{6A310D1A-9152-4616-823F-4D798AFA9D7D}" dt="2020-09-07T06:57:05.249" v="5009" actId="478"/>
          <ac:picMkLst>
            <pc:docMk/>
            <pc:sldMk cId="2789104062" sldId="311"/>
            <ac:picMk id="1026" creationId="{4FDEC309-752B-43A9-8C75-03FE5C16A267}"/>
          </ac:picMkLst>
        </pc:picChg>
        <pc:picChg chg="add mod">
          <ac:chgData name="Gu, Wenqiang" userId="251612ec-f89a-4676-a250-49ffc40b1583" providerId="ADAL" clId="{6A310D1A-9152-4616-823F-4D798AFA9D7D}" dt="2020-09-07T06:56:04.553" v="4998" actId="1076"/>
          <ac:picMkLst>
            <pc:docMk/>
            <pc:sldMk cId="2789104062" sldId="311"/>
            <ac:picMk id="1028" creationId="{71B1BA4E-F4A3-4203-B990-A05DFE2788C3}"/>
          </ac:picMkLst>
        </pc:picChg>
        <pc:picChg chg="add del mod">
          <ac:chgData name="Gu, Wenqiang" userId="251612ec-f89a-4676-a250-49ffc40b1583" providerId="ADAL" clId="{6A310D1A-9152-4616-823F-4D798AFA9D7D}" dt="2020-09-07T06:58:10.721" v="5033" actId="1076"/>
          <ac:picMkLst>
            <pc:docMk/>
            <pc:sldMk cId="2789104062" sldId="311"/>
            <ac:picMk id="1030" creationId="{6284E8A0-BD27-44AD-907D-66F724A6F9C3}"/>
          </ac:picMkLst>
        </pc:picChg>
        <pc:cxnChg chg="add mod">
          <ac:chgData name="Gu, Wenqiang" userId="251612ec-f89a-4676-a250-49ffc40b1583" providerId="ADAL" clId="{6A310D1A-9152-4616-823F-4D798AFA9D7D}" dt="2020-09-09T19:35:06.350" v="14687" actId="693"/>
          <ac:cxnSpMkLst>
            <pc:docMk/>
            <pc:sldMk cId="2789104062" sldId="311"/>
            <ac:cxnSpMk id="10" creationId="{AB8D7351-21F5-41E8-8218-A9DBF263C80E}"/>
          </ac:cxnSpMkLst>
        </pc:cxnChg>
      </pc:sldChg>
      <pc:sldChg chg="addSp delSp modSp add del ord">
        <pc:chgData name="Gu, Wenqiang" userId="251612ec-f89a-4676-a250-49ffc40b1583" providerId="ADAL" clId="{6A310D1A-9152-4616-823F-4D798AFA9D7D}" dt="2020-09-10T16:13:45.735" v="23574" actId="2696"/>
        <pc:sldMkLst>
          <pc:docMk/>
          <pc:sldMk cId="77659083" sldId="312"/>
        </pc:sldMkLst>
        <pc:picChg chg="add mod modCrop">
          <ac:chgData name="Gu, Wenqiang" userId="251612ec-f89a-4676-a250-49ffc40b1583" providerId="ADAL" clId="{6A310D1A-9152-4616-823F-4D798AFA9D7D}" dt="2020-09-10T16:07:09.700" v="23454" actId="1076"/>
          <ac:picMkLst>
            <pc:docMk/>
            <pc:sldMk cId="77659083" sldId="312"/>
            <ac:picMk id="5" creationId="{A919ED2F-1BAC-4495-BAEE-8AF298187D9E}"/>
          </ac:picMkLst>
        </pc:picChg>
        <pc:picChg chg="add del">
          <ac:chgData name="Gu, Wenqiang" userId="251612ec-f89a-4676-a250-49ffc40b1583" providerId="ADAL" clId="{6A310D1A-9152-4616-823F-4D798AFA9D7D}" dt="2020-09-10T16:07:00.244" v="23451" actId="478"/>
          <ac:picMkLst>
            <pc:docMk/>
            <pc:sldMk cId="77659083" sldId="312"/>
            <ac:picMk id="8" creationId="{CF457CC7-2F01-46CF-B144-EC79D57C5DB0}"/>
          </ac:picMkLst>
        </pc:picChg>
        <pc:picChg chg="add del">
          <ac:chgData name="Gu, Wenqiang" userId="251612ec-f89a-4676-a250-49ffc40b1583" providerId="ADAL" clId="{6A310D1A-9152-4616-823F-4D798AFA9D7D}" dt="2020-09-10T16:08:49.533" v="23485" actId="478"/>
          <ac:picMkLst>
            <pc:docMk/>
            <pc:sldMk cId="77659083" sldId="312"/>
            <ac:picMk id="9" creationId="{4A407766-3567-41C9-874D-64E04CE09C2D}"/>
          </ac:picMkLst>
        </pc:picChg>
      </pc:sldChg>
      <pc:sldChg chg="addSp delSp modSp add ord">
        <pc:chgData name="Gu, Wenqiang" userId="251612ec-f89a-4676-a250-49ffc40b1583" providerId="ADAL" clId="{6A310D1A-9152-4616-823F-4D798AFA9D7D}" dt="2020-09-10T16:10:55.837" v="23569" actId="1076"/>
        <pc:sldMkLst>
          <pc:docMk/>
          <pc:sldMk cId="3660205809" sldId="313"/>
        </pc:sldMkLst>
        <pc:spChg chg="del">
          <ac:chgData name="Gu, Wenqiang" userId="251612ec-f89a-4676-a250-49ffc40b1583" providerId="ADAL" clId="{6A310D1A-9152-4616-823F-4D798AFA9D7D}" dt="2020-09-10T16:10:51.969" v="23567"/>
          <ac:spMkLst>
            <pc:docMk/>
            <pc:sldMk cId="3660205809" sldId="313"/>
            <ac:spMk id="2" creationId="{A00927F9-8178-4033-B39B-7A238E2BBEF4}"/>
          </ac:spMkLst>
        </pc:spChg>
        <pc:spChg chg="del">
          <ac:chgData name="Gu, Wenqiang" userId="251612ec-f89a-4676-a250-49ffc40b1583" providerId="ADAL" clId="{6A310D1A-9152-4616-823F-4D798AFA9D7D}" dt="2020-09-10T16:10:51.969" v="23567"/>
          <ac:spMkLst>
            <pc:docMk/>
            <pc:sldMk cId="3660205809" sldId="313"/>
            <ac:spMk id="3" creationId="{CE4E5DCB-7C1D-4C3F-9E3F-8D9C7029B1F2}"/>
          </ac:spMkLst>
        </pc:spChg>
        <pc:picChg chg="add mod modCrop">
          <ac:chgData name="Gu, Wenqiang" userId="251612ec-f89a-4676-a250-49ffc40b1583" providerId="ADAL" clId="{6A310D1A-9152-4616-823F-4D798AFA9D7D}" dt="2020-09-10T16:10:55.837" v="23569" actId="1076"/>
          <ac:picMkLst>
            <pc:docMk/>
            <pc:sldMk cId="3660205809" sldId="313"/>
            <ac:picMk id="5" creationId="{04431347-2369-4138-8FD7-4351D8A1173E}"/>
          </ac:picMkLst>
        </pc:picChg>
      </pc:sldChg>
      <pc:sldChg chg="addSp modSp add">
        <pc:chgData name="Gu, Wenqiang" userId="251612ec-f89a-4676-a250-49ffc40b1583" providerId="ADAL" clId="{6A310D1A-9152-4616-823F-4D798AFA9D7D}" dt="2020-09-10T16:14:08.285" v="23608" actId="5793"/>
        <pc:sldMkLst>
          <pc:docMk/>
          <pc:sldMk cId="75748353" sldId="314"/>
        </pc:sldMkLst>
        <pc:spChg chg="mod">
          <ac:chgData name="Gu, Wenqiang" userId="251612ec-f89a-4676-a250-49ffc40b1583" providerId="ADAL" clId="{6A310D1A-9152-4616-823F-4D798AFA9D7D}" dt="2020-09-10T16:14:08.285" v="23608" actId="5793"/>
          <ac:spMkLst>
            <pc:docMk/>
            <pc:sldMk cId="75748353" sldId="314"/>
            <ac:spMk id="2" creationId="{A064FC6B-E587-453A-8085-1549CE3FEB21}"/>
          </ac:spMkLst>
        </pc:spChg>
        <pc:picChg chg="add mod modCrop">
          <ac:chgData name="Gu, Wenqiang" userId="251612ec-f89a-4676-a250-49ffc40b1583" providerId="ADAL" clId="{6A310D1A-9152-4616-823F-4D798AFA9D7D}" dt="2020-09-10T16:13:35.851" v="23573" actId="1076"/>
          <ac:picMkLst>
            <pc:docMk/>
            <pc:sldMk cId="75748353" sldId="314"/>
            <ac:picMk id="5" creationId="{C9F2F413-9E1C-4110-9B3F-78534BDC6B64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10T06:18:08.669" v="19932" actId="2696"/>
        <pc:sldMkLst>
          <pc:docMk/>
          <pc:sldMk cId="4244033785" sldId="315"/>
        </pc:sldMkLst>
        <pc:spChg chg="add del">
          <ac:chgData name="Gu, Wenqiang" userId="251612ec-f89a-4676-a250-49ffc40b1583" providerId="ADAL" clId="{6A310D1A-9152-4616-823F-4D798AFA9D7D}" dt="2020-09-10T06:03:14.294" v="19604"/>
          <ac:spMkLst>
            <pc:docMk/>
            <pc:sldMk cId="4244033785" sldId="315"/>
            <ac:spMk id="2" creationId="{EAFBECBA-0B01-4501-B03E-FE7B054A11BF}"/>
          </ac:spMkLst>
        </pc:spChg>
        <pc:spChg chg="add del">
          <ac:chgData name="Gu, Wenqiang" userId="251612ec-f89a-4676-a250-49ffc40b1583" providerId="ADAL" clId="{6A310D1A-9152-4616-823F-4D798AFA9D7D}" dt="2020-09-10T06:03:14.294" v="19604"/>
          <ac:spMkLst>
            <pc:docMk/>
            <pc:sldMk cId="4244033785" sldId="315"/>
            <ac:spMk id="3" creationId="{C8A50AED-CA88-4C3B-97D7-CE8650B8D4AF}"/>
          </ac:spMkLst>
        </pc:spChg>
        <pc:spChg chg="add mod">
          <ac:chgData name="Gu, Wenqiang" userId="251612ec-f89a-4676-a250-49ffc40b1583" providerId="ADAL" clId="{6A310D1A-9152-4616-823F-4D798AFA9D7D}" dt="2020-09-09T23:57:38.745" v="15233" actId="20577"/>
          <ac:spMkLst>
            <pc:docMk/>
            <pc:sldMk cId="4244033785" sldId="315"/>
            <ac:spMk id="8" creationId="{359A4D2A-266A-4D1B-976A-1E0BFD490864}"/>
          </ac:spMkLst>
        </pc:spChg>
        <pc:spChg chg="add mod">
          <ac:chgData name="Gu, Wenqiang" userId="251612ec-f89a-4676-a250-49ffc40b1583" providerId="ADAL" clId="{6A310D1A-9152-4616-823F-4D798AFA9D7D}" dt="2020-09-09T23:57:36.483" v="15232" actId="1076"/>
          <ac:spMkLst>
            <pc:docMk/>
            <pc:sldMk cId="4244033785" sldId="315"/>
            <ac:spMk id="9" creationId="{737EA3F4-437B-462F-B206-81D3ABE8217D}"/>
          </ac:spMkLst>
        </pc:spChg>
        <pc:spChg chg="add mod">
          <ac:chgData name="Gu, Wenqiang" userId="251612ec-f89a-4676-a250-49ffc40b1583" providerId="ADAL" clId="{6A310D1A-9152-4616-823F-4D798AFA9D7D}" dt="2020-09-09T23:57:31.036" v="15230" actId="1076"/>
          <ac:spMkLst>
            <pc:docMk/>
            <pc:sldMk cId="4244033785" sldId="315"/>
            <ac:spMk id="10" creationId="{E22C1D79-98EC-40C0-B589-CCB6DD154E3E}"/>
          </ac:spMkLst>
        </pc:spChg>
        <pc:spChg chg="add mod">
          <ac:chgData name="Gu, Wenqiang" userId="251612ec-f89a-4676-a250-49ffc40b1583" providerId="ADAL" clId="{6A310D1A-9152-4616-823F-4D798AFA9D7D}" dt="2020-09-10T06:03:21.254" v="19605" actId="207"/>
          <ac:spMkLst>
            <pc:docMk/>
            <pc:sldMk cId="4244033785" sldId="315"/>
            <ac:spMk id="11" creationId="{5230E776-E1A1-445A-BC66-C4A8E6EC451C}"/>
          </ac:spMkLst>
        </pc:spChg>
        <pc:picChg chg="add del mod modCrop">
          <ac:chgData name="Gu, Wenqiang" userId="251612ec-f89a-4676-a250-49ffc40b1583" providerId="ADAL" clId="{6A310D1A-9152-4616-823F-4D798AFA9D7D}" dt="2020-09-10T06:17:40.345" v="19929"/>
          <ac:picMkLst>
            <pc:docMk/>
            <pc:sldMk cId="4244033785" sldId="315"/>
            <ac:picMk id="5" creationId="{FE7FA2FF-7286-4E3C-804E-1649C98CAC37}"/>
          </ac:picMkLst>
        </pc:picChg>
      </pc:sldChg>
      <pc:sldChg chg="addSp delSp add ord">
        <pc:chgData name="Gu, Wenqiang" userId="251612ec-f89a-4676-a250-49ffc40b1583" providerId="ADAL" clId="{6A310D1A-9152-4616-823F-4D798AFA9D7D}" dt="2020-09-10T16:14:55.886" v="23611"/>
        <pc:sldMkLst>
          <pc:docMk/>
          <pc:sldMk cId="97190222" sldId="316"/>
        </pc:sldMkLst>
        <pc:spChg chg="del">
          <ac:chgData name="Gu, Wenqiang" userId="251612ec-f89a-4676-a250-49ffc40b1583" providerId="ADAL" clId="{6A310D1A-9152-4616-823F-4D798AFA9D7D}" dt="2020-09-10T16:14:55.886" v="23611"/>
          <ac:spMkLst>
            <pc:docMk/>
            <pc:sldMk cId="97190222" sldId="316"/>
            <ac:spMk id="2" creationId="{E70D4F56-B217-41C7-A587-BA2522EDF19F}"/>
          </ac:spMkLst>
        </pc:spChg>
        <pc:spChg chg="del">
          <ac:chgData name="Gu, Wenqiang" userId="251612ec-f89a-4676-a250-49ffc40b1583" providerId="ADAL" clId="{6A310D1A-9152-4616-823F-4D798AFA9D7D}" dt="2020-09-10T16:14:55.886" v="23611"/>
          <ac:spMkLst>
            <pc:docMk/>
            <pc:sldMk cId="97190222" sldId="316"/>
            <ac:spMk id="3" creationId="{0B02263C-A419-41E0-AE81-AA398A93E433}"/>
          </ac:spMkLst>
        </pc:spChg>
        <pc:picChg chg="add">
          <ac:chgData name="Gu, Wenqiang" userId="251612ec-f89a-4676-a250-49ffc40b1583" providerId="ADAL" clId="{6A310D1A-9152-4616-823F-4D798AFA9D7D}" dt="2020-09-07T03:09:48.957" v="2625"/>
          <ac:picMkLst>
            <pc:docMk/>
            <pc:sldMk cId="97190222" sldId="316"/>
            <ac:picMk id="5" creationId="{CE580F93-9B93-4CC8-A580-F476526FB71E}"/>
          </ac:picMkLst>
        </pc:picChg>
      </pc:sldChg>
      <pc:sldChg chg="addSp modSp add del">
        <pc:chgData name="Gu, Wenqiang" userId="251612ec-f89a-4676-a250-49ffc40b1583" providerId="ADAL" clId="{6A310D1A-9152-4616-823F-4D798AFA9D7D}" dt="2020-09-09T18:38:16.771" v="13944" actId="2696"/>
        <pc:sldMkLst>
          <pc:docMk/>
          <pc:sldMk cId="3568669150" sldId="317"/>
        </pc:sldMkLst>
        <pc:picChg chg="add mod modCrop">
          <ac:chgData name="Gu, Wenqiang" userId="251612ec-f89a-4676-a250-49ffc40b1583" providerId="ADAL" clId="{6A310D1A-9152-4616-823F-4D798AFA9D7D}" dt="2020-09-09T18:36:30.938" v="13929" actId="1076"/>
          <ac:picMkLst>
            <pc:docMk/>
            <pc:sldMk cId="3568669150" sldId="317"/>
            <ac:picMk id="5" creationId="{52348580-2BB0-490F-9F0D-5D5A13147B7C}"/>
          </ac:picMkLst>
        </pc:picChg>
      </pc:sldChg>
      <pc:sldChg chg="addSp delSp modSp add ord modNotesTx">
        <pc:chgData name="Gu, Wenqiang" userId="251612ec-f89a-4676-a250-49ffc40b1583" providerId="ADAL" clId="{6A310D1A-9152-4616-823F-4D798AFA9D7D}" dt="2020-09-10T06:09:28.793" v="19817" actId="14100"/>
        <pc:sldMkLst>
          <pc:docMk/>
          <pc:sldMk cId="4124905561" sldId="318"/>
        </pc:sldMkLst>
        <pc:spChg chg="del">
          <ac:chgData name="Gu, Wenqiang" userId="251612ec-f89a-4676-a250-49ffc40b1583" providerId="ADAL" clId="{6A310D1A-9152-4616-823F-4D798AFA9D7D}" dt="2020-09-10T06:02:33.737" v="19598"/>
          <ac:spMkLst>
            <pc:docMk/>
            <pc:sldMk cId="4124905561" sldId="318"/>
            <ac:spMk id="2" creationId="{D993962F-3A69-4BA6-916E-6457288EB659}"/>
          </ac:spMkLst>
        </pc:spChg>
        <pc:spChg chg="del">
          <ac:chgData name="Gu, Wenqiang" userId="251612ec-f89a-4676-a250-49ffc40b1583" providerId="ADAL" clId="{6A310D1A-9152-4616-823F-4D798AFA9D7D}" dt="2020-09-10T06:02:33.737" v="19598"/>
          <ac:spMkLst>
            <pc:docMk/>
            <pc:sldMk cId="4124905561" sldId="318"/>
            <ac:spMk id="3" creationId="{EBA05AE0-7DD3-4F16-A44D-24C042E6388F}"/>
          </ac:spMkLst>
        </pc:spChg>
        <pc:spChg chg="add mod">
          <ac:chgData name="Gu, Wenqiang" userId="251612ec-f89a-4676-a250-49ffc40b1583" providerId="ADAL" clId="{6A310D1A-9152-4616-823F-4D798AFA9D7D}" dt="2020-09-10T06:09:28.793" v="19817" actId="14100"/>
          <ac:spMkLst>
            <pc:docMk/>
            <pc:sldMk cId="4124905561" sldId="318"/>
            <ac:spMk id="9" creationId="{76334B86-837F-41E0-8FB3-DD4F607E2521}"/>
          </ac:spMkLst>
        </pc:spChg>
        <pc:picChg chg="add mod modCrop">
          <ac:chgData name="Gu, Wenqiang" userId="251612ec-f89a-4676-a250-49ffc40b1583" providerId="ADAL" clId="{6A310D1A-9152-4616-823F-4D798AFA9D7D}" dt="2020-09-10T06:02:40.139" v="19602" actId="1076"/>
          <ac:picMkLst>
            <pc:docMk/>
            <pc:sldMk cId="4124905561" sldId="318"/>
            <ac:picMk id="5" creationId="{4F9CD2BF-C89D-4A5C-A2B6-4E740ECFF2A6}"/>
          </ac:picMkLst>
        </pc:picChg>
        <pc:picChg chg="add del mod">
          <ac:chgData name="Gu, Wenqiang" userId="251612ec-f89a-4676-a250-49ffc40b1583" providerId="ADAL" clId="{6A310D1A-9152-4616-823F-4D798AFA9D7D}" dt="2020-09-10T06:02:25.152" v="19595" actId="478"/>
          <ac:picMkLst>
            <pc:docMk/>
            <pc:sldMk cId="4124905561" sldId="318"/>
            <ac:picMk id="8" creationId="{B5A90AFD-D914-44EF-97CA-23F86A44FDB4}"/>
          </ac:picMkLst>
        </pc:picChg>
      </pc:sldChg>
      <pc:sldChg chg="addSp modSp add del ord modNotesTx">
        <pc:chgData name="Gu, Wenqiang" userId="251612ec-f89a-4676-a250-49ffc40b1583" providerId="ADAL" clId="{6A310D1A-9152-4616-823F-4D798AFA9D7D}" dt="2020-09-10T16:34:03.266" v="23881" actId="2696"/>
        <pc:sldMkLst>
          <pc:docMk/>
          <pc:sldMk cId="3082519825" sldId="319"/>
        </pc:sldMkLst>
        <pc:picChg chg="add mod modCrop">
          <ac:chgData name="Gu, Wenqiang" userId="251612ec-f89a-4676-a250-49ffc40b1583" providerId="ADAL" clId="{6A310D1A-9152-4616-823F-4D798AFA9D7D}" dt="2020-09-10T16:17:31.857" v="23668" actId="732"/>
          <ac:picMkLst>
            <pc:docMk/>
            <pc:sldMk cId="3082519825" sldId="319"/>
            <ac:picMk id="5" creationId="{278A59D4-834B-4804-A7B8-BF4B697DBF79}"/>
          </ac:picMkLst>
        </pc:picChg>
      </pc:sldChg>
      <pc:sldChg chg="addSp modSp add del ord">
        <pc:chgData name="Gu, Wenqiang" userId="251612ec-f89a-4676-a250-49ffc40b1583" providerId="ADAL" clId="{6A310D1A-9152-4616-823F-4D798AFA9D7D}" dt="2020-09-08T22:03:15.802" v="13454" actId="2696"/>
        <pc:sldMkLst>
          <pc:docMk/>
          <pc:sldMk cId="3173488713" sldId="320"/>
        </pc:sldMkLst>
        <pc:spChg chg="mod">
          <ac:chgData name="Gu, Wenqiang" userId="251612ec-f89a-4676-a250-49ffc40b1583" providerId="ADAL" clId="{6A310D1A-9152-4616-823F-4D798AFA9D7D}" dt="2020-09-08T19:30:25.626" v="11794" actId="20577"/>
          <ac:spMkLst>
            <pc:docMk/>
            <pc:sldMk cId="3173488713" sldId="320"/>
            <ac:spMk id="2" creationId="{1C9C7710-11EF-4A35-B31B-107853D1DF34}"/>
          </ac:spMkLst>
        </pc:spChg>
        <pc:picChg chg="add mod modCrop">
          <ac:chgData name="Gu, Wenqiang" userId="251612ec-f89a-4676-a250-49ffc40b1583" providerId="ADAL" clId="{6A310D1A-9152-4616-823F-4D798AFA9D7D}" dt="2020-09-08T19:30:14.129" v="11759" actId="1076"/>
          <ac:picMkLst>
            <pc:docMk/>
            <pc:sldMk cId="3173488713" sldId="320"/>
            <ac:picMk id="5" creationId="{7A1EA6A8-6308-4496-9FE1-CFBA07843F2E}"/>
          </ac:picMkLst>
        </pc:picChg>
      </pc:sldChg>
      <pc:sldChg chg="add del">
        <pc:chgData name="Gu, Wenqiang" userId="251612ec-f89a-4676-a250-49ffc40b1583" providerId="ADAL" clId="{6A310D1A-9152-4616-823F-4D798AFA9D7D}" dt="2020-09-10T03:44:50.786" v="17376" actId="2696"/>
        <pc:sldMkLst>
          <pc:docMk/>
          <pc:sldMk cId="3203970771" sldId="320"/>
        </pc:sldMkLst>
      </pc:sldChg>
      <pc:sldChg chg="addSp modSp add ord modNotesTx">
        <pc:chgData name="Gu, Wenqiang" userId="251612ec-f89a-4676-a250-49ffc40b1583" providerId="ADAL" clId="{6A310D1A-9152-4616-823F-4D798AFA9D7D}" dt="2020-09-10T17:12:21.769" v="24975" actId="1076"/>
        <pc:sldMkLst>
          <pc:docMk/>
          <pc:sldMk cId="847894100" sldId="321"/>
        </pc:sldMkLst>
        <pc:spChg chg="mod">
          <ac:chgData name="Gu, Wenqiang" userId="251612ec-f89a-4676-a250-49ffc40b1583" providerId="ADAL" clId="{6A310D1A-9152-4616-823F-4D798AFA9D7D}" dt="2020-09-10T17:11:40.146" v="24964" actId="20577"/>
          <ac:spMkLst>
            <pc:docMk/>
            <pc:sldMk cId="847894100" sldId="321"/>
            <ac:spMk id="2" creationId="{F0447382-6810-4F6A-8ED1-7E8D0B7D2374}"/>
          </ac:spMkLst>
        </pc:spChg>
        <pc:spChg chg="mod">
          <ac:chgData name="Gu, Wenqiang" userId="251612ec-f89a-4676-a250-49ffc40b1583" providerId="ADAL" clId="{6A310D1A-9152-4616-823F-4D798AFA9D7D}" dt="2020-09-10T17:12:14.227" v="24974" actId="20577"/>
          <ac:spMkLst>
            <pc:docMk/>
            <pc:sldMk cId="847894100" sldId="321"/>
            <ac:spMk id="11" creationId="{6C676539-DE24-4801-814C-2462D2C01F46}"/>
          </ac:spMkLst>
        </pc:spChg>
        <pc:spChg chg="mod">
          <ac:chgData name="Gu, Wenqiang" userId="251612ec-f89a-4676-a250-49ffc40b1583" providerId="ADAL" clId="{6A310D1A-9152-4616-823F-4D798AFA9D7D}" dt="2020-09-10T17:12:11.175" v="24970" actId="20577"/>
          <ac:spMkLst>
            <pc:docMk/>
            <pc:sldMk cId="847894100" sldId="321"/>
            <ac:spMk id="12" creationId="{9F5EBC34-BBE3-4A42-9E6E-342EF0130953}"/>
          </ac:spMkLst>
        </pc:spChg>
        <pc:grpChg chg="add mod">
          <ac:chgData name="Gu, Wenqiang" userId="251612ec-f89a-4676-a250-49ffc40b1583" providerId="ADAL" clId="{6A310D1A-9152-4616-823F-4D798AFA9D7D}" dt="2020-09-10T17:12:21.769" v="24975" actId="1076"/>
          <ac:grpSpMkLst>
            <pc:docMk/>
            <pc:sldMk cId="847894100" sldId="321"/>
            <ac:grpSpMk id="8" creationId="{0E09E21A-5F5E-4879-8482-C10D48C4B561}"/>
          </ac:grpSpMkLst>
        </pc:grpChg>
        <pc:picChg chg="add mod modCrop">
          <ac:chgData name="Gu, Wenqiang" userId="251612ec-f89a-4676-a250-49ffc40b1583" providerId="ADAL" clId="{6A310D1A-9152-4616-823F-4D798AFA9D7D}" dt="2020-09-10T17:11:50.857" v="24965" actId="1076"/>
          <ac:picMkLst>
            <pc:docMk/>
            <pc:sldMk cId="847894100" sldId="321"/>
            <ac:picMk id="5" creationId="{30317A4C-E055-4B51-B35D-D63F045DED8F}"/>
          </ac:picMkLst>
        </pc:picChg>
      </pc:sldChg>
      <pc:sldChg chg="addSp delSp modSp add del modNotesTx">
        <pc:chgData name="Gu, Wenqiang" userId="251612ec-f89a-4676-a250-49ffc40b1583" providerId="ADAL" clId="{6A310D1A-9152-4616-823F-4D798AFA9D7D}" dt="2020-09-10T17:40:06.755" v="25597" actId="2696"/>
        <pc:sldMkLst>
          <pc:docMk/>
          <pc:sldMk cId="2690172623" sldId="322"/>
        </pc:sldMkLst>
        <pc:spChg chg="add del mod">
          <ac:chgData name="Gu, Wenqiang" userId="251612ec-f89a-4676-a250-49ffc40b1583" providerId="ADAL" clId="{6A310D1A-9152-4616-823F-4D798AFA9D7D}" dt="2020-09-09T23:58:31.932" v="15237"/>
          <ac:spMkLst>
            <pc:docMk/>
            <pc:sldMk cId="2690172623" sldId="322"/>
            <ac:spMk id="8" creationId="{C79191CB-21CD-40DE-8088-51D177310F36}"/>
          </ac:spMkLst>
        </pc:spChg>
        <pc:spChg chg="add mod">
          <ac:chgData name="Gu, Wenqiang" userId="251612ec-f89a-4676-a250-49ffc40b1583" providerId="ADAL" clId="{6A310D1A-9152-4616-823F-4D798AFA9D7D}" dt="2020-09-08T22:06:06.330" v="13687" actId="207"/>
          <ac:spMkLst>
            <pc:docMk/>
            <pc:sldMk cId="2690172623" sldId="322"/>
            <ac:spMk id="9" creationId="{D5E2657F-FD9F-43F7-B928-2AF41F1086D6}"/>
          </ac:spMkLst>
        </pc:spChg>
        <pc:picChg chg="add mod modCrop">
          <ac:chgData name="Gu, Wenqiang" userId="251612ec-f89a-4676-a250-49ffc40b1583" providerId="ADAL" clId="{6A310D1A-9152-4616-823F-4D798AFA9D7D}" dt="2020-09-08T19:31:22.929" v="11797" actId="1076"/>
          <ac:picMkLst>
            <pc:docMk/>
            <pc:sldMk cId="2690172623" sldId="322"/>
            <ac:picMk id="5" creationId="{DC49EA25-200C-4C0E-8EC6-B82B97D3DA08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10T17:40:07.526" v="25598" actId="2696"/>
        <pc:sldMkLst>
          <pc:docMk/>
          <pc:sldMk cId="1997266045" sldId="323"/>
        </pc:sldMkLst>
        <pc:spChg chg="add del mod">
          <ac:chgData name="Gu, Wenqiang" userId="251612ec-f89a-4676-a250-49ffc40b1583" providerId="ADAL" clId="{6A310D1A-9152-4616-823F-4D798AFA9D7D}" dt="2020-09-09T23:58:56.915" v="15239" actId="478"/>
          <ac:spMkLst>
            <pc:docMk/>
            <pc:sldMk cId="1997266045" sldId="323"/>
            <ac:spMk id="8" creationId="{8B4A4961-41E7-4EFD-9A46-836DB8071280}"/>
          </ac:spMkLst>
        </pc:spChg>
        <pc:picChg chg="add mod modCrop">
          <ac:chgData name="Gu, Wenqiang" userId="251612ec-f89a-4676-a250-49ffc40b1583" providerId="ADAL" clId="{6A310D1A-9152-4616-823F-4D798AFA9D7D}" dt="2020-09-08T19:31:31.125" v="11799" actId="1076"/>
          <ac:picMkLst>
            <pc:docMk/>
            <pc:sldMk cId="1997266045" sldId="323"/>
            <ac:picMk id="5" creationId="{DE2C3EFC-D826-4D35-9D79-F3EAC6AC02F3}"/>
          </ac:picMkLst>
        </pc:picChg>
      </pc:sldChg>
      <pc:sldChg chg="addSp modSp add del ord">
        <pc:chgData name="Gu, Wenqiang" userId="251612ec-f89a-4676-a250-49ffc40b1583" providerId="ADAL" clId="{6A310D1A-9152-4616-823F-4D798AFA9D7D}" dt="2020-09-10T17:38:41.495" v="25596" actId="2696"/>
        <pc:sldMkLst>
          <pc:docMk/>
          <pc:sldMk cId="2245582485" sldId="324"/>
        </pc:sldMkLst>
        <pc:spChg chg="add mod">
          <ac:chgData name="Gu, Wenqiang" userId="251612ec-f89a-4676-a250-49ffc40b1583" providerId="ADAL" clId="{6A310D1A-9152-4616-823F-4D798AFA9D7D}" dt="2020-09-08T21:00:36.152" v="12286" actId="14100"/>
          <ac:spMkLst>
            <pc:docMk/>
            <pc:sldMk cId="2245582485" sldId="324"/>
            <ac:spMk id="8" creationId="{7138BB2F-3011-434D-9319-BE5FD888C0DD}"/>
          </ac:spMkLst>
        </pc:spChg>
        <pc:spChg chg="add mod">
          <ac:chgData name="Gu, Wenqiang" userId="251612ec-f89a-4676-a250-49ffc40b1583" providerId="ADAL" clId="{6A310D1A-9152-4616-823F-4D798AFA9D7D}" dt="2020-09-08T21:00:39.663" v="12288" actId="1076"/>
          <ac:spMkLst>
            <pc:docMk/>
            <pc:sldMk cId="2245582485" sldId="324"/>
            <ac:spMk id="9" creationId="{75F1DA3E-3F27-40EC-B858-D6EE077236F7}"/>
          </ac:spMkLst>
        </pc:spChg>
        <pc:picChg chg="add mod modCrop">
          <ac:chgData name="Gu, Wenqiang" userId="251612ec-f89a-4676-a250-49ffc40b1583" providerId="ADAL" clId="{6A310D1A-9152-4616-823F-4D798AFA9D7D}" dt="2020-09-08T19:31:46.515" v="11801" actId="1076"/>
          <ac:picMkLst>
            <pc:docMk/>
            <pc:sldMk cId="2245582485" sldId="324"/>
            <ac:picMk id="5" creationId="{78108D2F-DB8A-48DE-8CCB-840BD00703A5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7:41:37.935" v="25789" actId="478"/>
        <pc:sldMkLst>
          <pc:docMk/>
          <pc:sldMk cId="2968757736" sldId="325"/>
        </pc:sldMkLst>
        <pc:spChg chg="mod">
          <ac:chgData name="Gu, Wenqiang" userId="251612ec-f89a-4676-a250-49ffc40b1583" providerId="ADAL" clId="{6A310D1A-9152-4616-823F-4D798AFA9D7D}" dt="2020-09-10T17:40:27.302" v="25635" actId="20577"/>
          <ac:spMkLst>
            <pc:docMk/>
            <pc:sldMk cId="2968757736" sldId="325"/>
            <ac:spMk id="2" creationId="{EE3FEF6A-6EDA-4A4C-B61D-C6732280A119}"/>
          </ac:spMkLst>
        </pc:spChg>
        <pc:spChg chg="mod">
          <ac:chgData name="Gu, Wenqiang" userId="251612ec-f89a-4676-a250-49ffc40b1583" providerId="ADAL" clId="{6A310D1A-9152-4616-823F-4D798AFA9D7D}" dt="2020-09-10T17:41:36.617" v="25788" actId="14100"/>
          <ac:spMkLst>
            <pc:docMk/>
            <pc:sldMk cId="2968757736" sldId="325"/>
            <ac:spMk id="3" creationId="{FC32269E-9168-4344-8140-D4882C4851F9}"/>
          </ac:spMkLst>
        </pc:spChg>
        <pc:picChg chg="add mod modCrop">
          <ac:chgData name="Gu, Wenqiang" userId="251612ec-f89a-4676-a250-49ffc40b1583" providerId="ADAL" clId="{6A310D1A-9152-4616-823F-4D798AFA9D7D}" dt="2020-09-10T17:40:55.552" v="25639" actId="1076"/>
          <ac:picMkLst>
            <pc:docMk/>
            <pc:sldMk cId="2968757736" sldId="325"/>
            <ac:picMk id="5" creationId="{2D1C77E4-2AD3-48C7-8269-29E85F4DD50F}"/>
          </ac:picMkLst>
        </pc:picChg>
        <pc:picChg chg="add del mod modCrop">
          <ac:chgData name="Gu, Wenqiang" userId="251612ec-f89a-4676-a250-49ffc40b1583" providerId="ADAL" clId="{6A310D1A-9152-4616-823F-4D798AFA9D7D}" dt="2020-09-10T17:41:37.935" v="25789" actId="478"/>
          <ac:picMkLst>
            <pc:docMk/>
            <pc:sldMk cId="2968757736" sldId="325"/>
            <ac:picMk id="8" creationId="{6AE326E7-AC22-4423-A9BB-E7C98156B6BD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7:25:31.524" v="25107" actId="20577"/>
        <pc:sldMkLst>
          <pc:docMk/>
          <pc:sldMk cId="1876200549" sldId="326"/>
        </pc:sldMkLst>
        <pc:spChg chg="mod">
          <ac:chgData name="Gu, Wenqiang" userId="251612ec-f89a-4676-a250-49ffc40b1583" providerId="ADAL" clId="{6A310D1A-9152-4616-823F-4D798AFA9D7D}" dt="2020-09-10T17:25:31.524" v="25107" actId="20577"/>
          <ac:spMkLst>
            <pc:docMk/>
            <pc:sldMk cId="1876200549" sldId="326"/>
            <ac:spMk id="2" creationId="{24ED0B85-1F73-4612-B59A-36011C2192C0}"/>
          </ac:spMkLst>
        </pc:spChg>
        <pc:spChg chg="add del mod">
          <ac:chgData name="Gu, Wenqiang" userId="251612ec-f89a-4676-a250-49ffc40b1583" providerId="ADAL" clId="{6A310D1A-9152-4616-823F-4D798AFA9D7D}" dt="2020-09-09T23:59:38.016" v="15241" actId="478"/>
          <ac:spMkLst>
            <pc:docMk/>
            <pc:sldMk cId="1876200549" sldId="326"/>
            <ac:spMk id="8" creationId="{E2A35103-075C-458C-AF66-07454F48193B}"/>
          </ac:spMkLst>
        </pc:spChg>
        <pc:picChg chg="add mod modCrop">
          <ac:chgData name="Gu, Wenqiang" userId="251612ec-f89a-4676-a250-49ffc40b1583" providerId="ADAL" clId="{6A310D1A-9152-4616-823F-4D798AFA9D7D}" dt="2020-09-10T17:25:24.896" v="25080" actId="1076"/>
          <ac:picMkLst>
            <pc:docMk/>
            <pc:sldMk cId="1876200549" sldId="326"/>
            <ac:picMk id="5" creationId="{E9281FD1-F7F9-42F8-9D7C-7283CE7A8F72}"/>
          </ac:picMkLst>
        </pc:picChg>
        <pc:picChg chg="add mod">
          <ac:chgData name="Gu, Wenqiang" userId="251612ec-f89a-4676-a250-49ffc40b1583" providerId="ADAL" clId="{6A310D1A-9152-4616-823F-4D798AFA9D7D}" dt="2020-09-10T17:25:02.172" v="25078" actId="1076"/>
          <ac:picMkLst>
            <pc:docMk/>
            <pc:sldMk cId="1876200549" sldId="326"/>
            <ac:picMk id="8" creationId="{81F67CF2-BEF8-445E-B9AA-61D5829B9E3F}"/>
          </ac:picMkLst>
        </pc:picChg>
      </pc:sldChg>
      <pc:sldChg chg="addSp add del ord">
        <pc:chgData name="Gu, Wenqiang" userId="251612ec-f89a-4676-a250-49ffc40b1583" providerId="ADAL" clId="{6A310D1A-9152-4616-823F-4D798AFA9D7D}" dt="2020-09-08T07:28:17.391" v="11568" actId="2696"/>
        <pc:sldMkLst>
          <pc:docMk/>
          <pc:sldMk cId="717629307" sldId="327"/>
        </pc:sldMkLst>
        <pc:picChg chg="add">
          <ac:chgData name="Gu, Wenqiang" userId="251612ec-f89a-4676-a250-49ffc40b1583" providerId="ADAL" clId="{6A310D1A-9152-4616-823F-4D798AFA9D7D}" dt="2020-09-07T03:13:58.188" v="2652"/>
          <ac:picMkLst>
            <pc:docMk/>
            <pc:sldMk cId="717629307" sldId="327"/>
            <ac:picMk id="5" creationId="{751D423E-586F-4571-B2FD-B8025DA34C17}"/>
          </ac:picMkLst>
        </pc:picChg>
      </pc:sldChg>
      <pc:sldChg chg="addSp modSp add ord">
        <pc:chgData name="Gu, Wenqiang" userId="251612ec-f89a-4676-a250-49ffc40b1583" providerId="ADAL" clId="{6A310D1A-9152-4616-823F-4D798AFA9D7D}" dt="2020-09-10T17:29:00.718" v="25208" actId="1076"/>
        <pc:sldMkLst>
          <pc:docMk/>
          <pc:sldMk cId="1363399413" sldId="328"/>
        </pc:sldMkLst>
        <pc:spChg chg="mod">
          <ac:chgData name="Gu, Wenqiang" userId="251612ec-f89a-4676-a250-49ffc40b1583" providerId="ADAL" clId="{6A310D1A-9152-4616-823F-4D798AFA9D7D}" dt="2020-09-10T17:26:35.470" v="25130"/>
          <ac:spMkLst>
            <pc:docMk/>
            <pc:sldMk cId="1363399413" sldId="328"/>
            <ac:spMk id="2" creationId="{8925C1FA-B9CC-46E7-A9DA-02366E67D21D}"/>
          </ac:spMkLst>
        </pc:spChg>
        <pc:spChg chg="add mod">
          <ac:chgData name="Gu, Wenqiang" userId="251612ec-f89a-4676-a250-49ffc40b1583" providerId="ADAL" clId="{6A310D1A-9152-4616-823F-4D798AFA9D7D}" dt="2020-09-10T17:26:45.105" v="25131" actId="1076"/>
          <ac:spMkLst>
            <pc:docMk/>
            <pc:sldMk cId="1363399413" sldId="328"/>
            <ac:spMk id="8" creationId="{C91B09B8-2E7F-446B-982D-49710F5004F2}"/>
          </ac:spMkLst>
        </pc:spChg>
        <pc:spChg chg="add mod">
          <ac:chgData name="Gu, Wenqiang" userId="251612ec-f89a-4676-a250-49ffc40b1583" providerId="ADAL" clId="{6A310D1A-9152-4616-823F-4D798AFA9D7D}" dt="2020-09-10T17:28:42.079" v="25175" actId="1076"/>
          <ac:spMkLst>
            <pc:docMk/>
            <pc:sldMk cId="1363399413" sldId="328"/>
            <ac:spMk id="11" creationId="{F499CA79-C9C4-4EB2-A325-A537AF89725B}"/>
          </ac:spMkLst>
        </pc:spChg>
        <pc:spChg chg="add mod">
          <ac:chgData name="Gu, Wenqiang" userId="251612ec-f89a-4676-a250-49ffc40b1583" providerId="ADAL" clId="{6A310D1A-9152-4616-823F-4D798AFA9D7D}" dt="2020-09-10T17:28:57.508" v="25207" actId="1076"/>
          <ac:spMkLst>
            <pc:docMk/>
            <pc:sldMk cId="1363399413" sldId="328"/>
            <ac:spMk id="12" creationId="{45DB120A-A851-455C-8B32-3BCC50EDB44E}"/>
          </ac:spMkLst>
        </pc:spChg>
        <pc:picChg chg="add mod modCrop">
          <ac:chgData name="Gu, Wenqiang" userId="251612ec-f89a-4676-a250-49ffc40b1583" providerId="ADAL" clId="{6A310D1A-9152-4616-823F-4D798AFA9D7D}" dt="2020-09-10T17:28:26.287" v="25158" actId="732"/>
          <ac:picMkLst>
            <pc:docMk/>
            <pc:sldMk cId="1363399413" sldId="328"/>
            <ac:picMk id="5" creationId="{389EB6B8-4C73-45E2-832A-75A096FC5696}"/>
          </ac:picMkLst>
        </pc:picChg>
        <pc:picChg chg="add mod modCrop">
          <ac:chgData name="Gu, Wenqiang" userId="251612ec-f89a-4676-a250-49ffc40b1583" providerId="ADAL" clId="{6A310D1A-9152-4616-823F-4D798AFA9D7D}" dt="2020-09-10T17:29:00.718" v="25208" actId="1076"/>
          <ac:picMkLst>
            <pc:docMk/>
            <pc:sldMk cId="1363399413" sldId="328"/>
            <ac:picMk id="9" creationId="{46BBEDC9-9A4B-488E-BECC-192F35A139CD}"/>
          </ac:picMkLst>
        </pc:picChg>
        <pc:picChg chg="add mod modCrop">
          <ac:chgData name="Gu, Wenqiang" userId="251612ec-f89a-4676-a250-49ffc40b1583" providerId="ADAL" clId="{6A310D1A-9152-4616-823F-4D798AFA9D7D}" dt="2020-09-10T17:29:00.718" v="25208" actId="1076"/>
          <ac:picMkLst>
            <pc:docMk/>
            <pc:sldMk cId="1363399413" sldId="328"/>
            <ac:picMk id="10" creationId="{C26142FC-CF42-4424-9C38-1C856769788A}"/>
          </ac:picMkLst>
        </pc:picChg>
      </pc:sldChg>
      <pc:sldChg chg="add del">
        <pc:chgData name="Gu, Wenqiang" userId="251612ec-f89a-4676-a250-49ffc40b1583" providerId="ADAL" clId="{6A310D1A-9152-4616-823F-4D798AFA9D7D}" dt="2020-09-07T07:39:02.617" v="6746" actId="2696"/>
        <pc:sldMkLst>
          <pc:docMk/>
          <pc:sldMk cId="1032183815" sldId="329"/>
        </pc:sldMkLst>
      </pc:sldChg>
      <pc:sldChg chg="modSp add del ord">
        <pc:chgData name="Gu, Wenqiang" userId="251612ec-f89a-4676-a250-49ffc40b1583" providerId="ADAL" clId="{6A310D1A-9152-4616-823F-4D798AFA9D7D}" dt="2020-09-08T07:10:57.462" v="10714" actId="2696"/>
        <pc:sldMkLst>
          <pc:docMk/>
          <pc:sldMk cId="760963800" sldId="330"/>
        </pc:sldMkLst>
        <pc:spChg chg="mod">
          <ac:chgData name="Gu, Wenqiang" userId="251612ec-f89a-4676-a250-49ffc40b1583" providerId="ADAL" clId="{6A310D1A-9152-4616-823F-4D798AFA9D7D}" dt="2020-09-08T07:06:16.659" v="10662" actId="20577"/>
          <ac:spMkLst>
            <pc:docMk/>
            <pc:sldMk cId="760963800" sldId="330"/>
            <ac:spMk id="3" creationId="{00000000-0000-0000-0000-000000000000}"/>
          </ac:spMkLst>
        </pc:spChg>
        <pc:picChg chg="mod">
          <ac:chgData name="Gu, Wenqiang" userId="251612ec-f89a-4676-a250-49ffc40b1583" providerId="ADAL" clId="{6A310D1A-9152-4616-823F-4D798AFA9D7D}" dt="2020-09-08T07:06:22.191" v="10663" actId="1076"/>
          <ac:picMkLst>
            <pc:docMk/>
            <pc:sldMk cId="760963800" sldId="330"/>
            <ac:picMk id="2" creationId="{00000000-0000-0000-0000-000000000000}"/>
          </ac:picMkLst>
        </pc:picChg>
      </pc:sldChg>
      <pc:sldChg chg="add del">
        <pc:chgData name="Gu, Wenqiang" userId="251612ec-f89a-4676-a250-49ffc40b1583" providerId="ADAL" clId="{6A310D1A-9152-4616-823F-4D798AFA9D7D}" dt="2020-09-07T07:39:04.338" v="6747" actId="2696"/>
        <pc:sldMkLst>
          <pc:docMk/>
          <pc:sldMk cId="775648772" sldId="330"/>
        </pc:sldMkLst>
      </pc:sldChg>
      <pc:sldChg chg="add del">
        <pc:chgData name="Gu, Wenqiang" userId="251612ec-f89a-4676-a250-49ffc40b1583" providerId="ADAL" clId="{6A310D1A-9152-4616-823F-4D798AFA9D7D}" dt="2020-09-07T07:39:06.565" v="6748" actId="2696"/>
        <pc:sldMkLst>
          <pc:docMk/>
          <pc:sldMk cId="3414790158" sldId="331"/>
        </pc:sldMkLst>
      </pc:sldChg>
      <pc:sldChg chg="addSp delSp modSp add">
        <pc:chgData name="Gu, Wenqiang" userId="251612ec-f89a-4676-a250-49ffc40b1583" providerId="ADAL" clId="{6A310D1A-9152-4616-823F-4D798AFA9D7D}" dt="2020-09-07T03:32:27.688" v="2794" actId="207"/>
        <pc:sldMkLst>
          <pc:docMk/>
          <pc:sldMk cId="2697073252" sldId="332"/>
        </pc:sldMkLst>
        <pc:spChg chg="mod">
          <ac:chgData name="Gu, Wenqiang" userId="251612ec-f89a-4676-a250-49ffc40b1583" providerId="ADAL" clId="{6A310D1A-9152-4616-823F-4D798AFA9D7D}" dt="2020-09-07T03:29:52.485" v="2729" actId="122"/>
          <ac:spMkLst>
            <pc:docMk/>
            <pc:sldMk cId="2697073252" sldId="332"/>
            <ac:spMk id="2" creationId="{DEDF0B8A-5E40-424A-8709-1C4847446F2C}"/>
          </ac:spMkLst>
        </pc:spChg>
        <pc:spChg chg="del">
          <ac:chgData name="Gu, Wenqiang" userId="251612ec-f89a-4676-a250-49ffc40b1583" providerId="ADAL" clId="{6A310D1A-9152-4616-823F-4D798AFA9D7D}" dt="2020-09-07T03:29:36.220" v="2714" actId="931"/>
          <ac:spMkLst>
            <pc:docMk/>
            <pc:sldMk cId="2697073252" sldId="332"/>
            <ac:spMk id="3" creationId="{6E44D52C-1450-499F-B937-96BCD43A70C0}"/>
          </ac:spMkLst>
        </pc:spChg>
        <pc:spChg chg="add mod">
          <ac:chgData name="Gu, Wenqiang" userId="251612ec-f89a-4676-a250-49ffc40b1583" providerId="ADAL" clId="{6A310D1A-9152-4616-823F-4D798AFA9D7D}" dt="2020-09-07T03:32:27.688" v="2794" actId="207"/>
          <ac:spMkLst>
            <pc:docMk/>
            <pc:sldMk cId="2697073252" sldId="332"/>
            <ac:spMk id="12" creationId="{4296398A-9DFB-41CD-B9DF-1D74F4A436A2}"/>
          </ac:spMkLst>
        </pc:spChg>
        <pc:picChg chg="add mod">
          <ac:chgData name="Gu, Wenqiang" userId="251612ec-f89a-4676-a250-49ffc40b1583" providerId="ADAL" clId="{6A310D1A-9152-4616-823F-4D798AFA9D7D}" dt="2020-09-07T03:32:11.139" v="2790" actId="1076"/>
          <ac:picMkLst>
            <pc:docMk/>
            <pc:sldMk cId="2697073252" sldId="332"/>
            <ac:picMk id="5" creationId="{EF4BEDF2-C45D-458B-A994-1A9DBC408F2B}"/>
          </ac:picMkLst>
        </pc:picChg>
        <pc:picChg chg="add mod modCrop">
          <ac:chgData name="Gu, Wenqiang" userId="251612ec-f89a-4676-a250-49ffc40b1583" providerId="ADAL" clId="{6A310D1A-9152-4616-823F-4D798AFA9D7D}" dt="2020-09-07T03:30:14.007" v="2736" actId="1076"/>
          <ac:picMkLst>
            <pc:docMk/>
            <pc:sldMk cId="2697073252" sldId="332"/>
            <ac:picMk id="7" creationId="{3A98212B-D49F-4869-83F6-095781929705}"/>
          </ac:picMkLst>
        </pc:picChg>
        <pc:picChg chg="add del mod">
          <ac:chgData name="Gu, Wenqiang" userId="251612ec-f89a-4676-a250-49ffc40b1583" providerId="ADAL" clId="{6A310D1A-9152-4616-823F-4D798AFA9D7D}" dt="2020-09-07T03:29:48.057" v="2726" actId="478"/>
          <ac:picMkLst>
            <pc:docMk/>
            <pc:sldMk cId="2697073252" sldId="332"/>
            <ac:picMk id="9" creationId="{0B5DC87D-126C-4D05-9F8A-0DEF75903E35}"/>
          </ac:picMkLst>
        </pc:picChg>
        <pc:picChg chg="add mod">
          <ac:chgData name="Gu, Wenqiang" userId="251612ec-f89a-4676-a250-49ffc40b1583" providerId="ADAL" clId="{6A310D1A-9152-4616-823F-4D798AFA9D7D}" dt="2020-09-07T03:30:01.216" v="2733" actId="14100"/>
          <ac:picMkLst>
            <pc:docMk/>
            <pc:sldMk cId="2697073252" sldId="332"/>
            <ac:picMk id="11" creationId="{6F72015A-04F3-4F77-BD93-D2936031F7B8}"/>
          </ac:picMkLst>
        </pc:picChg>
      </pc:sldChg>
      <pc:sldChg chg="addSp add del ord">
        <pc:chgData name="Gu, Wenqiang" userId="251612ec-f89a-4676-a250-49ffc40b1583" providerId="ADAL" clId="{6A310D1A-9152-4616-823F-4D798AFA9D7D}" dt="2020-09-07T06:46:29.265" v="4784" actId="2696"/>
        <pc:sldMkLst>
          <pc:docMk/>
          <pc:sldMk cId="2336277233" sldId="333"/>
        </pc:sldMkLst>
        <pc:picChg chg="add">
          <ac:chgData name="Gu, Wenqiang" userId="251612ec-f89a-4676-a250-49ffc40b1583" providerId="ADAL" clId="{6A310D1A-9152-4616-823F-4D798AFA9D7D}" dt="2020-09-07T03:37:49.353" v="2796"/>
          <ac:picMkLst>
            <pc:docMk/>
            <pc:sldMk cId="2336277233" sldId="333"/>
            <ac:picMk id="7" creationId="{C994764C-1665-4174-B3DD-B5F15BDE6BBF}"/>
          </ac:picMkLst>
        </pc:picChg>
      </pc:sldChg>
      <pc:sldChg chg="addSp add del ord">
        <pc:chgData name="Gu, Wenqiang" userId="251612ec-f89a-4676-a250-49ffc40b1583" providerId="ADAL" clId="{6A310D1A-9152-4616-823F-4D798AFA9D7D}" dt="2020-09-07T06:49:08.895" v="4793" actId="2696"/>
        <pc:sldMkLst>
          <pc:docMk/>
          <pc:sldMk cId="2095331750" sldId="334"/>
        </pc:sldMkLst>
        <pc:picChg chg="add">
          <ac:chgData name="Gu, Wenqiang" userId="251612ec-f89a-4676-a250-49ffc40b1583" providerId="ADAL" clId="{6A310D1A-9152-4616-823F-4D798AFA9D7D}" dt="2020-09-07T03:38:02.330" v="2798"/>
          <ac:picMkLst>
            <pc:docMk/>
            <pc:sldMk cId="2095331750" sldId="334"/>
            <ac:picMk id="7" creationId="{342B5A2F-E30D-4275-8250-33FDBD186803}"/>
          </ac:picMkLst>
        </pc:picChg>
      </pc:sldChg>
      <pc:sldChg chg="addSp add del ord">
        <pc:chgData name="Gu, Wenqiang" userId="251612ec-f89a-4676-a250-49ffc40b1583" providerId="ADAL" clId="{6A310D1A-9152-4616-823F-4D798AFA9D7D}" dt="2020-09-10T06:19:02.334" v="19933" actId="2696"/>
        <pc:sldMkLst>
          <pc:docMk/>
          <pc:sldMk cId="1713203104" sldId="335"/>
        </pc:sldMkLst>
        <pc:picChg chg="add">
          <ac:chgData name="Gu, Wenqiang" userId="251612ec-f89a-4676-a250-49ffc40b1583" providerId="ADAL" clId="{6A310D1A-9152-4616-823F-4D798AFA9D7D}" dt="2020-09-07T03:38:21.955" v="2800"/>
          <ac:picMkLst>
            <pc:docMk/>
            <pc:sldMk cId="1713203104" sldId="335"/>
            <ac:picMk id="7" creationId="{056F80DC-FC84-47EC-BFFC-401B054DA2F4}"/>
          </ac:picMkLst>
        </pc:picChg>
      </pc:sldChg>
      <pc:sldChg chg="addSp delSp modSp add ord modNotesTx">
        <pc:chgData name="Gu, Wenqiang" userId="251612ec-f89a-4676-a250-49ffc40b1583" providerId="ADAL" clId="{6A310D1A-9152-4616-823F-4D798AFA9D7D}" dt="2020-09-10T17:51:31.979" v="26281" actId="20577"/>
        <pc:sldMkLst>
          <pc:docMk/>
          <pc:sldMk cId="73267314" sldId="336"/>
        </pc:sldMkLst>
        <pc:spChg chg="mod">
          <ac:chgData name="Gu, Wenqiang" userId="251612ec-f89a-4676-a250-49ffc40b1583" providerId="ADAL" clId="{6A310D1A-9152-4616-823F-4D798AFA9D7D}" dt="2020-09-10T17:51:31.979" v="26281" actId="20577"/>
          <ac:spMkLst>
            <pc:docMk/>
            <pc:sldMk cId="73267314" sldId="336"/>
            <ac:spMk id="2" creationId="{0F7BC2EB-C179-4D68-934B-97C105F95BBD}"/>
          </ac:spMkLst>
        </pc:spChg>
        <pc:spChg chg="mod">
          <ac:chgData name="Gu, Wenqiang" userId="251612ec-f89a-4676-a250-49ffc40b1583" providerId="ADAL" clId="{6A310D1A-9152-4616-823F-4D798AFA9D7D}" dt="2020-09-09T19:04:57.238" v="14448" actId="2711"/>
          <ac:spMkLst>
            <pc:docMk/>
            <pc:sldMk cId="73267314" sldId="336"/>
            <ac:spMk id="3" creationId="{A58C066A-37E7-4AFD-82B5-5F8C5743CBEE}"/>
          </ac:spMkLst>
        </pc:spChg>
        <pc:spChg chg="add mod">
          <ac:chgData name="Gu, Wenqiang" userId="251612ec-f89a-4676-a250-49ffc40b1583" providerId="ADAL" clId="{6A310D1A-9152-4616-823F-4D798AFA9D7D}" dt="2020-09-09T19:06:55.752" v="14466" actId="20577"/>
          <ac:spMkLst>
            <pc:docMk/>
            <pc:sldMk cId="73267314" sldId="336"/>
            <ac:spMk id="10" creationId="{F7FAC038-C56A-44D5-8F1E-CC024098FB9D}"/>
          </ac:spMkLst>
        </pc:spChg>
        <pc:spChg chg="add del mod">
          <ac:chgData name="Gu, Wenqiang" userId="251612ec-f89a-4676-a250-49ffc40b1583" providerId="ADAL" clId="{6A310D1A-9152-4616-823F-4D798AFA9D7D}" dt="2020-09-09T19:04:48.314" v="14447" actId="478"/>
          <ac:spMkLst>
            <pc:docMk/>
            <pc:sldMk cId="73267314" sldId="336"/>
            <ac:spMk id="11" creationId="{275253D1-A399-43AB-B271-7FA7A7176729}"/>
          </ac:spMkLst>
        </pc:spChg>
        <pc:spChg chg="add mod">
          <ac:chgData name="Gu, Wenqiang" userId="251612ec-f89a-4676-a250-49ffc40b1583" providerId="ADAL" clId="{6A310D1A-9152-4616-823F-4D798AFA9D7D}" dt="2020-09-10T16:50:03.836" v="23896" actId="2711"/>
          <ac:spMkLst>
            <pc:docMk/>
            <pc:sldMk cId="73267314" sldId="336"/>
            <ac:spMk id="12" creationId="{B1EDA314-DBAB-4F7E-8E64-6A821F0CEC57}"/>
          </ac:spMkLst>
        </pc:spChg>
        <pc:picChg chg="del mod ord modCrop">
          <ac:chgData name="Gu, Wenqiang" userId="251612ec-f89a-4676-a250-49ffc40b1583" providerId="ADAL" clId="{6A310D1A-9152-4616-823F-4D798AFA9D7D}" dt="2020-09-09T19:05:03.329" v="14449" actId="478"/>
          <ac:picMkLst>
            <pc:docMk/>
            <pc:sldMk cId="73267314" sldId="336"/>
            <ac:picMk id="7" creationId="{90C17732-8DEF-44B3-AE64-D7BB80CA76BB}"/>
          </ac:picMkLst>
        </pc:picChg>
        <pc:picChg chg="add mod">
          <ac:chgData name="Gu, Wenqiang" userId="251612ec-f89a-4676-a250-49ffc40b1583" providerId="ADAL" clId="{6A310D1A-9152-4616-823F-4D798AFA9D7D}" dt="2020-09-09T19:06:47.039" v="14460" actId="1076"/>
          <ac:picMkLst>
            <pc:docMk/>
            <pc:sldMk cId="73267314" sldId="336"/>
            <ac:picMk id="8" creationId="{27970461-8C5B-48D5-8359-48287B3FC094}"/>
          </ac:picMkLst>
        </pc:picChg>
        <pc:picChg chg="add del mod modCrop">
          <ac:chgData name="Gu, Wenqiang" userId="251612ec-f89a-4676-a250-49ffc40b1583" providerId="ADAL" clId="{6A310D1A-9152-4616-823F-4D798AFA9D7D}" dt="2020-09-09T19:06:29.676" v="14453" actId="478"/>
          <ac:picMkLst>
            <pc:docMk/>
            <pc:sldMk cId="73267314" sldId="336"/>
            <ac:picMk id="9" creationId="{2C0FA9B9-F043-49E5-8CC3-902D50A5CEED}"/>
          </ac:picMkLst>
        </pc:picChg>
        <pc:picChg chg="add mod">
          <ac:chgData name="Gu, Wenqiang" userId="251612ec-f89a-4676-a250-49ffc40b1583" providerId="ADAL" clId="{6A310D1A-9152-4616-823F-4D798AFA9D7D}" dt="2020-09-09T19:07:05.737" v="14468" actId="1076"/>
          <ac:picMkLst>
            <pc:docMk/>
            <pc:sldMk cId="73267314" sldId="336"/>
            <ac:picMk id="13" creationId="{2AE06566-62BB-4E84-8B94-2D3E2E8CDB05}"/>
          </ac:picMkLst>
        </pc:picChg>
      </pc:sldChg>
      <pc:sldChg chg="addSp add del">
        <pc:chgData name="Gu, Wenqiang" userId="251612ec-f89a-4676-a250-49ffc40b1583" providerId="ADAL" clId="{6A310D1A-9152-4616-823F-4D798AFA9D7D}" dt="2020-09-08T03:09:19.655" v="8560" actId="2696"/>
        <pc:sldMkLst>
          <pc:docMk/>
          <pc:sldMk cId="494721447" sldId="336"/>
        </pc:sldMkLst>
        <pc:picChg chg="add">
          <ac:chgData name="Gu, Wenqiang" userId="251612ec-f89a-4676-a250-49ffc40b1583" providerId="ADAL" clId="{6A310D1A-9152-4616-823F-4D798AFA9D7D}" dt="2020-09-07T03:39:04.267" v="2802"/>
          <ac:picMkLst>
            <pc:docMk/>
            <pc:sldMk cId="494721447" sldId="336"/>
            <ac:picMk id="7" creationId="{90C17732-8DEF-44B3-AE64-D7BB80CA76BB}"/>
          </ac:picMkLst>
        </pc:picChg>
      </pc:sldChg>
      <pc:sldChg chg="addSp add del ord">
        <pc:chgData name="Gu, Wenqiang" userId="251612ec-f89a-4676-a250-49ffc40b1583" providerId="ADAL" clId="{6A310D1A-9152-4616-823F-4D798AFA9D7D}" dt="2020-09-10T06:19:31.903" v="19935" actId="2696"/>
        <pc:sldMkLst>
          <pc:docMk/>
          <pc:sldMk cId="2859971596" sldId="337"/>
        </pc:sldMkLst>
        <pc:picChg chg="add">
          <ac:chgData name="Gu, Wenqiang" userId="251612ec-f89a-4676-a250-49ffc40b1583" providerId="ADAL" clId="{6A310D1A-9152-4616-823F-4D798AFA9D7D}" dt="2020-09-07T03:40:03.708" v="2804"/>
          <ac:picMkLst>
            <pc:docMk/>
            <pc:sldMk cId="2859971596" sldId="337"/>
            <ac:picMk id="7" creationId="{CAA5A9ED-1338-4967-9089-DAD244C9C0E4}"/>
          </ac:picMkLst>
        </pc:picChg>
      </pc:sldChg>
      <pc:sldChg chg="addSp delSp modSp add del ord">
        <pc:chgData name="Gu, Wenqiang" userId="251612ec-f89a-4676-a250-49ffc40b1583" providerId="ADAL" clId="{6A310D1A-9152-4616-823F-4D798AFA9D7D}" dt="2020-09-08T06:29:35.236" v="9941" actId="2696"/>
        <pc:sldMkLst>
          <pc:docMk/>
          <pc:sldMk cId="662325004" sldId="338"/>
        </pc:sldMkLst>
        <pc:picChg chg="add">
          <ac:chgData name="Gu, Wenqiang" userId="251612ec-f89a-4676-a250-49ffc40b1583" providerId="ADAL" clId="{6A310D1A-9152-4616-823F-4D798AFA9D7D}" dt="2020-09-07T03:40:13.887" v="2806"/>
          <ac:picMkLst>
            <pc:docMk/>
            <pc:sldMk cId="662325004" sldId="338"/>
            <ac:picMk id="7" creationId="{6C9D3793-C63C-46BC-B87C-35952FD04C6B}"/>
          </ac:picMkLst>
        </pc:picChg>
        <pc:picChg chg="add del mod">
          <ac:chgData name="Gu, Wenqiang" userId="251612ec-f89a-4676-a250-49ffc40b1583" providerId="ADAL" clId="{6A310D1A-9152-4616-823F-4D798AFA9D7D}" dt="2020-09-08T06:15:11.856" v="9387" actId="478"/>
          <ac:picMkLst>
            <pc:docMk/>
            <pc:sldMk cId="662325004" sldId="338"/>
            <ac:picMk id="8" creationId="{BC4D8E8A-02EB-48B0-B101-5E3BBB3D602C}"/>
          </ac:picMkLst>
        </pc:picChg>
      </pc:sldChg>
      <pc:sldChg chg="addSp add del ord">
        <pc:chgData name="Gu, Wenqiang" userId="251612ec-f89a-4676-a250-49ffc40b1583" providerId="ADAL" clId="{6A310D1A-9152-4616-823F-4D798AFA9D7D}" dt="2020-09-07T07:01:14.808" v="5053" actId="2696"/>
        <pc:sldMkLst>
          <pc:docMk/>
          <pc:sldMk cId="3806784346" sldId="339"/>
        </pc:sldMkLst>
        <pc:picChg chg="add">
          <ac:chgData name="Gu, Wenqiang" userId="251612ec-f89a-4676-a250-49ffc40b1583" providerId="ADAL" clId="{6A310D1A-9152-4616-823F-4D798AFA9D7D}" dt="2020-09-07T03:43:11.138" v="2812"/>
          <ac:picMkLst>
            <pc:docMk/>
            <pc:sldMk cId="3806784346" sldId="339"/>
            <ac:picMk id="7" creationId="{067AFEB7-871D-4ECB-AAF3-9BCC939B5476}"/>
          </ac:picMkLst>
        </pc:picChg>
      </pc:sldChg>
      <pc:sldChg chg="addSp delSp add del">
        <pc:chgData name="Gu, Wenqiang" userId="251612ec-f89a-4676-a250-49ffc40b1583" providerId="ADAL" clId="{6A310D1A-9152-4616-823F-4D798AFA9D7D}" dt="2020-09-07T07:37:16.606" v="6731" actId="2696"/>
        <pc:sldMkLst>
          <pc:docMk/>
          <pc:sldMk cId="4276062497" sldId="340"/>
        </pc:sldMkLst>
        <pc:picChg chg="add">
          <ac:chgData name="Gu, Wenqiang" userId="251612ec-f89a-4676-a250-49ffc40b1583" providerId="ADAL" clId="{6A310D1A-9152-4616-823F-4D798AFA9D7D}" dt="2020-09-07T03:44:17.543" v="2814"/>
          <ac:picMkLst>
            <pc:docMk/>
            <pc:sldMk cId="4276062497" sldId="340"/>
            <ac:picMk id="7" creationId="{DA0A6502-BE29-42E5-B132-529839EA7E16}"/>
          </ac:picMkLst>
        </pc:picChg>
        <pc:picChg chg="add del">
          <ac:chgData name="Gu, Wenqiang" userId="251612ec-f89a-4676-a250-49ffc40b1583" providerId="ADAL" clId="{6A310D1A-9152-4616-823F-4D798AFA9D7D}" dt="2020-09-07T04:56:56.539" v="2862"/>
          <ac:picMkLst>
            <pc:docMk/>
            <pc:sldMk cId="4276062497" sldId="340"/>
            <ac:picMk id="8" creationId="{E5B14E44-4B36-4870-A1F0-721944E9F146}"/>
          </ac:picMkLst>
        </pc:picChg>
      </pc:sldChg>
      <pc:sldChg chg="addSp add del">
        <pc:chgData name="Gu, Wenqiang" userId="251612ec-f89a-4676-a250-49ffc40b1583" providerId="ADAL" clId="{6A310D1A-9152-4616-823F-4D798AFA9D7D}" dt="2020-09-07T06:19:44.410" v="4013" actId="2696"/>
        <pc:sldMkLst>
          <pc:docMk/>
          <pc:sldMk cId="753397153" sldId="341"/>
        </pc:sldMkLst>
        <pc:picChg chg="add">
          <ac:chgData name="Gu, Wenqiang" userId="251612ec-f89a-4676-a250-49ffc40b1583" providerId="ADAL" clId="{6A310D1A-9152-4616-823F-4D798AFA9D7D}" dt="2020-09-07T04:52:09.901" v="2858"/>
          <ac:picMkLst>
            <pc:docMk/>
            <pc:sldMk cId="753397153" sldId="341"/>
            <ac:picMk id="7" creationId="{943E250B-1FF3-4703-97D7-D87952A336FB}"/>
          </ac:picMkLst>
        </pc:picChg>
      </pc:sldChg>
      <pc:sldChg chg="addSp add del">
        <pc:chgData name="Gu, Wenqiang" userId="251612ec-f89a-4676-a250-49ffc40b1583" providerId="ADAL" clId="{6A310D1A-9152-4616-823F-4D798AFA9D7D}" dt="2020-09-07T06:19:45.372" v="4014" actId="2696"/>
        <pc:sldMkLst>
          <pc:docMk/>
          <pc:sldMk cId="1534125017" sldId="342"/>
        </pc:sldMkLst>
        <pc:picChg chg="add">
          <ac:chgData name="Gu, Wenqiang" userId="251612ec-f89a-4676-a250-49ffc40b1583" providerId="ADAL" clId="{6A310D1A-9152-4616-823F-4D798AFA9D7D}" dt="2020-09-07T04:53:39.955" v="2860"/>
          <ac:picMkLst>
            <pc:docMk/>
            <pc:sldMk cId="1534125017" sldId="342"/>
            <ac:picMk id="7" creationId="{4AF2CF08-1AE2-448A-8F45-C82057678F9B}"/>
          </ac:picMkLst>
        </pc:picChg>
      </pc:sldChg>
      <pc:sldChg chg="addSp add del ord">
        <pc:chgData name="Gu, Wenqiang" userId="251612ec-f89a-4676-a250-49ffc40b1583" providerId="ADAL" clId="{6A310D1A-9152-4616-823F-4D798AFA9D7D}" dt="2020-09-10T06:19:31.012" v="19934" actId="2696"/>
        <pc:sldMkLst>
          <pc:docMk/>
          <pc:sldMk cId="529639763" sldId="343"/>
        </pc:sldMkLst>
        <pc:picChg chg="add">
          <ac:chgData name="Gu, Wenqiang" userId="251612ec-f89a-4676-a250-49ffc40b1583" providerId="ADAL" clId="{6A310D1A-9152-4616-823F-4D798AFA9D7D}" dt="2020-09-07T04:56:59.007" v="2864"/>
          <ac:picMkLst>
            <pc:docMk/>
            <pc:sldMk cId="529639763" sldId="343"/>
            <ac:picMk id="7" creationId="{70B0E1C5-4A98-4487-9010-38399CB04D64}"/>
          </ac:picMkLst>
        </pc:picChg>
      </pc:sldChg>
      <pc:sldChg chg="addSp delSp modSp add del ord modNotesTx">
        <pc:chgData name="Gu, Wenqiang" userId="251612ec-f89a-4676-a250-49ffc40b1583" providerId="ADAL" clId="{6A310D1A-9152-4616-823F-4D798AFA9D7D}" dt="2020-09-10T17:08:35.628" v="24786" actId="207"/>
        <pc:sldMkLst>
          <pc:docMk/>
          <pc:sldMk cId="1843170784" sldId="344"/>
        </pc:sldMkLst>
        <pc:spChg chg="mod">
          <ac:chgData name="Gu, Wenqiang" userId="251612ec-f89a-4676-a250-49ffc40b1583" providerId="ADAL" clId="{6A310D1A-9152-4616-823F-4D798AFA9D7D}" dt="2020-09-08T19:29:54.832" v="11753" actId="20577"/>
          <ac:spMkLst>
            <pc:docMk/>
            <pc:sldMk cId="1843170784" sldId="344"/>
            <ac:spMk id="2" creationId="{8618F2ED-B5B2-40DF-85FA-8D01FE7D221E}"/>
          </ac:spMkLst>
        </pc:spChg>
        <pc:spChg chg="mod">
          <ac:chgData name="Gu, Wenqiang" userId="251612ec-f89a-4676-a250-49ffc40b1583" providerId="ADAL" clId="{6A310D1A-9152-4616-823F-4D798AFA9D7D}" dt="2020-09-10T17:07:41.015" v="24778" actId="20577"/>
          <ac:spMkLst>
            <pc:docMk/>
            <pc:sldMk cId="1843170784" sldId="344"/>
            <ac:spMk id="3" creationId="{5E6B259B-BDD4-4BE5-B382-6973FC9A5AD7}"/>
          </ac:spMkLst>
        </pc:spChg>
        <pc:spChg chg="add del mod">
          <ac:chgData name="Gu, Wenqiang" userId="251612ec-f89a-4676-a250-49ffc40b1583" providerId="ADAL" clId="{6A310D1A-9152-4616-823F-4D798AFA9D7D}" dt="2020-09-09T19:32:32.758" v="14684" actId="478"/>
          <ac:spMkLst>
            <pc:docMk/>
            <pc:sldMk cId="1843170784" sldId="344"/>
            <ac:spMk id="8" creationId="{197310E5-0323-476D-8F9E-0B7720C840D9}"/>
          </ac:spMkLst>
        </pc:spChg>
        <pc:spChg chg="add mod">
          <ac:chgData name="Gu, Wenqiang" userId="251612ec-f89a-4676-a250-49ffc40b1583" providerId="ADAL" clId="{6A310D1A-9152-4616-823F-4D798AFA9D7D}" dt="2020-09-10T17:08:35.628" v="24786" actId="207"/>
          <ac:spMkLst>
            <pc:docMk/>
            <pc:sldMk cId="1843170784" sldId="344"/>
            <ac:spMk id="8" creationId="{49943BF7-E8C2-476B-B47A-C914D83D8DDD}"/>
          </ac:spMkLst>
        </pc:spChg>
        <pc:spChg chg="add del mod">
          <ac:chgData name="Gu, Wenqiang" userId="251612ec-f89a-4676-a250-49ffc40b1583" providerId="ADAL" clId="{6A310D1A-9152-4616-823F-4D798AFA9D7D}" dt="2020-09-09T19:31:07.387" v="14665" actId="478"/>
          <ac:spMkLst>
            <pc:docMk/>
            <pc:sldMk cId="1843170784" sldId="344"/>
            <ac:spMk id="9" creationId="{7AC75E53-1896-461E-8B0E-CA7BD4A20825}"/>
          </ac:spMkLst>
        </pc:spChg>
        <pc:spChg chg="add del mod">
          <ac:chgData name="Gu, Wenqiang" userId="251612ec-f89a-4676-a250-49ffc40b1583" providerId="ADAL" clId="{6A310D1A-9152-4616-823F-4D798AFA9D7D}" dt="2020-09-09T19:31:10.165" v="14666" actId="478"/>
          <ac:spMkLst>
            <pc:docMk/>
            <pc:sldMk cId="1843170784" sldId="344"/>
            <ac:spMk id="10" creationId="{94A186EF-69DC-43C3-9946-25F7526839A0}"/>
          </ac:spMkLst>
        </pc:spChg>
        <pc:spChg chg="add del mod">
          <ac:chgData name="Gu, Wenqiang" userId="251612ec-f89a-4676-a250-49ffc40b1583" providerId="ADAL" clId="{6A310D1A-9152-4616-823F-4D798AFA9D7D}" dt="2020-09-08T22:02:51.177" v="13397" actId="478"/>
          <ac:spMkLst>
            <pc:docMk/>
            <pc:sldMk cId="1843170784" sldId="344"/>
            <ac:spMk id="11" creationId="{02A33E29-2375-4178-84C5-1E5390EC0D68}"/>
          </ac:spMkLst>
        </pc:spChg>
        <pc:picChg chg="add mod modCrop">
          <ac:chgData name="Gu, Wenqiang" userId="251612ec-f89a-4676-a250-49ffc40b1583" providerId="ADAL" clId="{6A310D1A-9152-4616-823F-4D798AFA9D7D}" dt="2020-09-10T17:08:25.155" v="24783" actId="732"/>
          <ac:picMkLst>
            <pc:docMk/>
            <pc:sldMk cId="1843170784" sldId="344"/>
            <ac:picMk id="7" creationId="{EDD42FD0-A075-45ED-AF89-DBF30DD0BAA6}"/>
          </ac:picMkLst>
        </pc:picChg>
        <pc:picChg chg="add del">
          <ac:chgData name="Gu, Wenqiang" userId="251612ec-f89a-4676-a250-49ffc40b1583" providerId="ADAL" clId="{6A310D1A-9152-4616-823F-4D798AFA9D7D}" dt="2020-09-10T01:43:54.231" v="16581" actId="478"/>
          <ac:picMkLst>
            <pc:docMk/>
            <pc:sldMk cId="1843170784" sldId="344"/>
            <ac:picMk id="11" creationId="{9D48CBF4-B015-4904-90C5-4BA18A7A0B33}"/>
          </ac:picMkLst>
        </pc:picChg>
        <pc:picChg chg="add del mod">
          <ac:chgData name="Gu, Wenqiang" userId="251612ec-f89a-4676-a250-49ffc40b1583" providerId="ADAL" clId="{6A310D1A-9152-4616-823F-4D798AFA9D7D}" dt="2020-09-10T17:04:52.410" v="24530" actId="478"/>
          <ac:picMkLst>
            <pc:docMk/>
            <pc:sldMk cId="1843170784" sldId="344"/>
            <ac:picMk id="12" creationId="{B8766714-D2A1-4B87-8132-061B827744BC}"/>
          </ac:picMkLst>
        </pc:picChg>
        <pc:picChg chg="add mod modCrop">
          <ac:chgData name="Gu, Wenqiang" userId="251612ec-f89a-4676-a250-49ffc40b1583" providerId="ADAL" clId="{6A310D1A-9152-4616-823F-4D798AFA9D7D}" dt="2020-09-10T17:08:00.509" v="24781" actId="732"/>
          <ac:picMkLst>
            <pc:docMk/>
            <pc:sldMk cId="1843170784" sldId="344"/>
            <ac:picMk id="13" creationId="{807013A6-E76E-480F-9E76-3FC52C1F4123}"/>
          </ac:picMkLst>
        </pc:picChg>
      </pc:sldChg>
      <pc:sldChg chg="addSp add del ord">
        <pc:chgData name="Gu, Wenqiang" userId="251612ec-f89a-4676-a250-49ffc40b1583" providerId="ADAL" clId="{6A310D1A-9152-4616-823F-4D798AFA9D7D}" dt="2020-09-07T07:31:23.928" v="6684" actId="2696"/>
        <pc:sldMkLst>
          <pc:docMk/>
          <pc:sldMk cId="2405096798" sldId="345"/>
        </pc:sldMkLst>
        <pc:picChg chg="add">
          <ac:chgData name="Gu, Wenqiang" userId="251612ec-f89a-4676-a250-49ffc40b1583" providerId="ADAL" clId="{6A310D1A-9152-4616-823F-4D798AFA9D7D}" dt="2020-09-07T05:00:06.290" v="2871"/>
          <ac:picMkLst>
            <pc:docMk/>
            <pc:sldMk cId="2405096798" sldId="345"/>
            <ac:picMk id="7" creationId="{11FAFE9E-1AF6-4E09-95D0-EE33C0DDB3A2}"/>
          </ac:picMkLst>
        </pc:picChg>
      </pc:sldChg>
      <pc:sldChg chg="addSp add del ord">
        <pc:chgData name="Gu, Wenqiang" userId="251612ec-f89a-4676-a250-49ffc40b1583" providerId="ADAL" clId="{6A310D1A-9152-4616-823F-4D798AFA9D7D}" dt="2020-09-07T07:24:09.187" v="6368" actId="2696"/>
        <pc:sldMkLst>
          <pc:docMk/>
          <pc:sldMk cId="3821206798" sldId="346"/>
        </pc:sldMkLst>
        <pc:picChg chg="add">
          <ac:chgData name="Gu, Wenqiang" userId="251612ec-f89a-4676-a250-49ffc40b1583" providerId="ADAL" clId="{6A310D1A-9152-4616-823F-4D798AFA9D7D}" dt="2020-09-07T05:03:13.016" v="2873"/>
          <ac:picMkLst>
            <pc:docMk/>
            <pc:sldMk cId="3821206798" sldId="346"/>
            <ac:picMk id="7" creationId="{C050BCEB-E750-4AA2-85D2-84A0FC0790EC}"/>
          </ac:picMkLst>
        </pc:picChg>
      </pc:sldChg>
      <pc:sldChg chg="addSp add del ord">
        <pc:chgData name="Gu, Wenqiang" userId="251612ec-f89a-4676-a250-49ffc40b1583" providerId="ADAL" clId="{6A310D1A-9152-4616-823F-4D798AFA9D7D}" dt="2020-09-08T07:01:21.328" v="10586" actId="2696"/>
        <pc:sldMkLst>
          <pc:docMk/>
          <pc:sldMk cId="2195549352" sldId="347"/>
        </pc:sldMkLst>
        <pc:picChg chg="add">
          <ac:chgData name="Gu, Wenqiang" userId="251612ec-f89a-4676-a250-49ffc40b1583" providerId="ADAL" clId="{6A310D1A-9152-4616-823F-4D798AFA9D7D}" dt="2020-09-07T05:03:43.807" v="2875"/>
          <ac:picMkLst>
            <pc:docMk/>
            <pc:sldMk cId="2195549352" sldId="347"/>
            <ac:picMk id="7" creationId="{7926C482-11E4-4110-88B4-FBF7067B8E02}"/>
          </ac:picMkLst>
        </pc:picChg>
      </pc:sldChg>
      <pc:sldChg chg="addSp add del ord">
        <pc:chgData name="Gu, Wenqiang" userId="251612ec-f89a-4676-a250-49ffc40b1583" providerId="ADAL" clId="{6A310D1A-9152-4616-823F-4D798AFA9D7D}" dt="2020-09-08T06:45:51.108" v="10041" actId="2696"/>
        <pc:sldMkLst>
          <pc:docMk/>
          <pc:sldMk cId="860486785" sldId="348"/>
        </pc:sldMkLst>
        <pc:picChg chg="add">
          <ac:chgData name="Gu, Wenqiang" userId="251612ec-f89a-4676-a250-49ffc40b1583" providerId="ADAL" clId="{6A310D1A-9152-4616-823F-4D798AFA9D7D}" dt="2020-09-07T05:03:56.303" v="2877"/>
          <ac:picMkLst>
            <pc:docMk/>
            <pc:sldMk cId="860486785" sldId="348"/>
            <ac:picMk id="7" creationId="{8A6E7342-398B-416B-82E2-29F26F9AA7CA}"/>
          </ac:picMkLst>
        </pc:picChg>
      </pc:sldChg>
      <pc:sldChg chg="addSp delSp modSp add ord modNotesTx">
        <pc:chgData name="Gu, Wenqiang" userId="251612ec-f89a-4676-a250-49ffc40b1583" providerId="ADAL" clId="{6A310D1A-9152-4616-823F-4D798AFA9D7D}" dt="2020-09-10T17:58:17.041" v="26283"/>
        <pc:sldMkLst>
          <pc:docMk/>
          <pc:sldMk cId="2557865573" sldId="349"/>
        </pc:sldMkLst>
        <pc:spChg chg="mod">
          <ac:chgData name="Gu, Wenqiang" userId="251612ec-f89a-4676-a250-49ffc40b1583" providerId="ADAL" clId="{6A310D1A-9152-4616-823F-4D798AFA9D7D}" dt="2020-09-07T05:26:16.807" v="2885" actId="20577"/>
          <ac:spMkLst>
            <pc:docMk/>
            <pc:sldMk cId="2557865573" sldId="349"/>
            <ac:spMk id="2" creationId="{04EC517F-E29C-4E4D-84EB-8E84E5D2AADC}"/>
          </ac:spMkLst>
        </pc:spChg>
        <pc:spChg chg="mod">
          <ac:chgData name="Gu, Wenqiang" userId="251612ec-f89a-4676-a250-49ffc40b1583" providerId="ADAL" clId="{6A310D1A-9152-4616-823F-4D798AFA9D7D}" dt="2020-09-10T01:03:50.275" v="15325" actId="20577"/>
          <ac:spMkLst>
            <pc:docMk/>
            <pc:sldMk cId="2557865573" sldId="349"/>
            <ac:spMk id="3" creationId="{25190ECE-BD71-4CD2-BF5C-7DA9805E7937}"/>
          </ac:spMkLst>
        </pc:spChg>
        <pc:spChg chg="add del mod">
          <ac:chgData name="Gu, Wenqiang" userId="251612ec-f89a-4676-a250-49ffc40b1583" providerId="ADAL" clId="{6A310D1A-9152-4616-823F-4D798AFA9D7D}" dt="2020-09-09T22:28:01.089" v="14791" actId="478"/>
          <ac:spMkLst>
            <pc:docMk/>
            <pc:sldMk cId="2557865573" sldId="349"/>
            <ac:spMk id="7" creationId="{906334F5-5A75-4DC9-867E-47E1F59B72FB}"/>
          </ac:spMkLst>
        </pc:spChg>
        <pc:spChg chg="add del mod">
          <ac:chgData name="Gu, Wenqiang" userId="251612ec-f89a-4676-a250-49ffc40b1583" providerId="ADAL" clId="{6A310D1A-9152-4616-823F-4D798AFA9D7D}" dt="2020-09-09T22:28:04.997" v="14793" actId="478"/>
          <ac:spMkLst>
            <pc:docMk/>
            <pc:sldMk cId="2557865573" sldId="349"/>
            <ac:spMk id="8" creationId="{28D1F149-9B84-4143-A8C6-602B5BB62A5E}"/>
          </ac:spMkLst>
        </pc:spChg>
        <pc:spChg chg="mod">
          <ac:chgData name="Gu, Wenqiang" userId="251612ec-f89a-4676-a250-49ffc40b1583" providerId="ADAL" clId="{6A310D1A-9152-4616-823F-4D798AFA9D7D}" dt="2020-09-09T22:28:51.031" v="14798" actId="14100"/>
          <ac:spMkLst>
            <pc:docMk/>
            <pc:sldMk cId="2557865573" sldId="349"/>
            <ac:spMk id="16" creationId="{E262614C-349D-4DB2-97E7-B1186A22EEBA}"/>
          </ac:spMkLst>
        </pc:spChg>
        <pc:spChg chg="mod">
          <ac:chgData name="Gu, Wenqiang" userId="251612ec-f89a-4676-a250-49ffc40b1583" providerId="ADAL" clId="{6A310D1A-9152-4616-823F-4D798AFA9D7D}" dt="2020-09-09T22:28:13.525" v="14796" actId="14100"/>
          <ac:spMkLst>
            <pc:docMk/>
            <pc:sldMk cId="2557865573" sldId="349"/>
            <ac:spMk id="20" creationId="{64C31D5A-41ED-4110-A211-110DEE914968}"/>
          </ac:spMkLst>
        </pc:spChg>
        <pc:grpChg chg="add mod">
          <ac:chgData name="Gu, Wenqiang" userId="251612ec-f89a-4676-a250-49ffc40b1583" providerId="ADAL" clId="{6A310D1A-9152-4616-823F-4D798AFA9D7D}" dt="2020-09-09T22:30:13.694" v="14827" actId="1076"/>
          <ac:grpSpMkLst>
            <pc:docMk/>
            <pc:sldMk cId="2557865573" sldId="349"/>
            <ac:grpSpMk id="9" creationId="{603954B4-CDB1-4AB7-BFEC-409DED20F4B7}"/>
          </ac:grpSpMkLst>
        </pc:grpChg>
      </pc:sldChg>
      <pc:sldChg chg="addSp delSp modSp add del modNotesTx">
        <pc:chgData name="Gu, Wenqiang" userId="251612ec-f89a-4676-a250-49ffc40b1583" providerId="ADAL" clId="{6A310D1A-9152-4616-823F-4D798AFA9D7D}" dt="2020-09-10T07:31:54.287" v="22051" actId="2696"/>
        <pc:sldMkLst>
          <pc:docMk/>
          <pc:sldMk cId="2081638524" sldId="350"/>
        </pc:sldMkLst>
        <pc:spChg chg="mod">
          <ac:chgData name="Gu, Wenqiang" userId="251612ec-f89a-4676-a250-49ffc40b1583" providerId="ADAL" clId="{6A310D1A-9152-4616-823F-4D798AFA9D7D}" dt="2020-09-07T05:48:08.874" v="3704" actId="20577"/>
          <ac:spMkLst>
            <pc:docMk/>
            <pc:sldMk cId="2081638524" sldId="350"/>
            <ac:spMk id="2" creationId="{352A1F73-E966-43B2-AB01-DCFF0BF5DF84}"/>
          </ac:spMkLst>
        </pc:spChg>
        <pc:spChg chg="mod">
          <ac:chgData name="Gu, Wenqiang" userId="251612ec-f89a-4676-a250-49ffc40b1583" providerId="ADAL" clId="{6A310D1A-9152-4616-823F-4D798AFA9D7D}" dt="2020-09-09T22:35:30.709" v="14846" actId="113"/>
          <ac:spMkLst>
            <pc:docMk/>
            <pc:sldMk cId="2081638524" sldId="350"/>
            <ac:spMk id="3" creationId="{B74929DD-1C23-4552-BF62-DF87208A9F46}"/>
          </ac:spMkLst>
        </pc:spChg>
        <pc:spChg chg="add mod">
          <ac:chgData name="Gu, Wenqiang" userId="251612ec-f89a-4676-a250-49ffc40b1583" providerId="ADAL" clId="{6A310D1A-9152-4616-823F-4D798AFA9D7D}" dt="2020-09-09T22:34:54.176" v="14843" actId="1076"/>
          <ac:spMkLst>
            <pc:docMk/>
            <pc:sldMk cId="2081638524" sldId="350"/>
            <ac:spMk id="7" creationId="{079FCCC2-2203-4D14-8E12-6F3010F0E267}"/>
          </ac:spMkLst>
        </pc:spChg>
        <pc:spChg chg="add mod">
          <ac:chgData name="Gu, Wenqiang" userId="251612ec-f89a-4676-a250-49ffc40b1583" providerId="ADAL" clId="{6A310D1A-9152-4616-823F-4D798AFA9D7D}" dt="2020-09-09T22:34:54.176" v="14843" actId="1076"/>
          <ac:spMkLst>
            <pc:docMk/>
            <pc:sldMk cId="2081638524" sldId="350"/>
            <ac:spMk id="10" creationId="{38866DD4-2743-4440-8C4C-31A38A89B559}"/>
          </ac:spMkLst>
        </pc:spChg>
        <pc:spChg chg="add mod">
          <ac:chgData name="Gu, Wenqiang" userId="251612ec-f89a-4676-a250-49ffc40b1583" providerId="ADAL" clId="{6A310D1A-9152-4616-823F-4D798AFA9D7D}" dt="2020-09-09T22:34:48.834" v="14842" actId="1076"/>
          <ac:spMkLst>
            <pc:docMk/>
            <pc:sldMk cId="2081638524" sldId="350"/>
            <ac:spMk id="14" creationId="{CFBE48D3-B540-4C0A-ACFD-D05DB8A34867}"/>
          </ac:spMkLst>
        </pc:spChg>
        <pc:graphicFrameChg chg="add del mod modGraphic">
          <ac:chgData name="Gu, Wenqiang" userId="251612ec-f89a-4676-a250-49ffc40b1583" providerId="ADAL" clId="{6A310D1A-9152-4616-823F-4D798AFA9D7D}" dt="2020-09-07T05:54:30.278" v="3968" actId="478"/>
          <ac:graphicFrameMkLst>
            <pc:docMk/>
            <pc:sldMk cId="2081638524" sldId="350"/>
            <ac:graphicFrameMk id="8" creationId="{671E14AF-D16A-4770-9C3B-CEDA32FD5CC1}"/>
          </ac:graphicFrameMkLst>
        </pc:graphicFrameChg>
        <pc:picChg chg="add mod">
          <ac:chgData name="Gu, Wenqiang" userId="251612ec-f89a-4676-a250-49ffc40b1583" providerId="ADAL" clId="{6A310D1A-9152-4616-823F-4D798AFA9D7D}" dt="2020-09-09T22:34:54.176" v="14843" actId="1076"/>
          <ac:picMkLst>
            <pc:docMk/>
            <pc:sldMk cId="2081638524" sldId="350"/>
            <ac:picMk id="9" creationId="{41715129-38ED-4436-8CCE-6F99ADCAA2CE}"/>
          </ac:picMkLst>
        </pc:picChg>
        <pc:picChg chg="add mod">
          <ac:chgData name="Gu, Wenqiang" userId="251612ec-f89a-4676-a250-49ffc40b1583" providerId="ADAL" clId="{6A310D1A-9152-4616-823F-4D798AFA9D7D}" dt="2020-09-09T22:34:31.865" v="14841" actId="1076"/>
          <ac:picMkLst>
            <pc:docMk/>
            <pc:sldMk cId="2081638524" sldId="350"/>
            <ac:picMk id="12" creationId="{D32BCC00-FA26-4CAE-9952-49892FE3CE0F}"/>
          </ac:picMkLst>
        </pc:picChg>
        <pc:picChg chg="add mod">
          <ac:chgData name="Gu, Wenqiang" userId="251612ec-f89a-4676-a250-49ffc40b1583" providerId="ADAL" clId="{6A310D1A-9152-4616-823F-4D798AFA9D7D}" dt="2020-09-09T22:34:16.112" v="14832" actId="1076"/>
          <ac:picMkLst>
            <pc:docMk/>
            <pc:sldMk cId="2081638524" sldId="350"/>
            <ac:picMk id="13" creationId="{4DA0A043-C421-4AEE-BA49-CB47CDC9C0B0}"/>
          </ac:picMkLst>
        </pc:picChg>
      </pc:sldChg>
      <pc:sldChg chg="addSp delSp modSp add ord modNotesTx">
        <pc:chgData name="Gu, Wenqiang" userId="251612ec-f89a-4676-a250-49ffc40b1583" providerId="ADAL" clId="{6A310D1A-9152-4616-823F-4D798AFA9D7D}" dt="2020-09-10T15:51:12.819" v="23262" actId="20577"/>
        <pc:sldMkLst>
          <pc:docMk/>
          <pc:sldMk cId="3898719354" sldId="351"/>
        </pc:sldMkLst>
        <pc:spChg chg="mod">
          <ac:chgData name="Gu, Wenqiang" userId="251612ec-f89a-4676-a250-49ffc40b1583" providerId="ADAL" clId="{6A310D1A-9152-4616-823F-4D798AFA9D7D}" dt="2020-09-07T06:29:07.176" v="4125" actId="20577"/>
          <ac:spMkLst>
            <pc:docMk/>
            <pc:sldMk cId="3898719354" sldId="351"/>
            <ac:spMk id="2" creationId="{FE9A64BA-7F40-4D51-96DC-C0220FFF046D}"/>
          </ac:spMkLst>
        </pc:spChg>
        <pc:spChg chg="del mod">
          <ac:chgData name="Gu, Wenqiang" userId="251612ec-f89a-4676-a250-49ffc40b1583" providerId="ADAL" clId="{6A310D1A-9152-4616-823F-4D798AFA9D7D}" dt="2020-09-10T15:20:26.651" v="22320" actId="478"/>
          <ac:spMkLst>
            <pc:docMk/>
            <pc:sldMk cId="3898719354" sldId="351"/>
            <ac:spMk id="3" creationId="{AC4951EE-D707-4665-9A3D-04A41A2BA01F}"/>
          </ac:spMkLst>
        </pc:spChg>
        <pc:spChg chg="add del mod">
          <ac:chgData name="Gu, Wenqiang" userId="251612ec-f89a-4676-a250-49ffc40b1583" providerId="ADAL" clId="{6A310D1A-9152-4616-823F-4D798AFA9D7D}" dt="2020-09-10T07:33:22.136" v="22061" actId="478"/>
          <ac:spMkLst>
            <pc:docMk/>
            <pc:sldMk cId="3898719354" sldId="351"/>
            <ac:spMk id="7" creationId="{2A7C9326-9A4A-49B2-B09A-832751687B63}"/>
          </ac:spMkLst>
        </pc:spChg>
        <pc:spChg chg="add del">
          <ac:chgData name="Gu, Wenqiang" userId="251612ec-f89a-4676-a250-49ffc40b1583" providerId="ADAL" clId="{6A310D1A-9152-4616-823F-4D798AFA9D7D}" dt="2020-09-07T06:29:11.961" v="4127" actId="478"/>
          <ac:spMkLst>
            <pc:docMk/>
            <pc:sldMk cId="3898719354" sldId="351"/>
            <ac:spMk id="7" creationId="{638B269C-6350-41B4-8842-30445CE25F63}"/>
          </ac:spMkLst>
        </pc:spChg>
        <pc:spChg chg="add del mod">
          <ac:chgData name="Gu, Wenqiang" userId="251612ec-f89a-4676-a250-49ffc40b1583" providerId="ADAL" clId="{6A310D1A-9152-4616-823F-4D798AFA9D7D}" dt="2020-09-10T14:29:37.702" v="22216" actId="478"/>
          <ac:spMkLst>
            <pc:docMk/>
            <pc:sldMk cId="3898719354" sldId="351"/>
            <ac:spMk id="7" creationId="{71F228CA-FBE7-4B00-B3C7-3B88F23F1226}"/>
          </ac:spMkLst>
        </pc:spChg>
        <pc:spChg chg="add mod">
          <ac:chgData name="Gu, Wenqiang" userId="251612ec-f89a-4676-a250-49ffc40b1583" providerId="ADAL" clId="{6A310D1A-9152-4616-823F-4D798AFA9D7D}" dt="2020-09-10T14:27:07.083" v="22204" actId="114"/>
          <ac:spMkLst>
            <pc:docMk/>
            <pc:sldMk cId="3898719354" sldId="351"/>
            <ac:spMk id="10" creationId="{D1AC7E39-1BF1-40F9-AC53-3CAF5A27E0FE}"/>
          </ac:spMkLst>
        </pc:spChg>
        <pc:spChg chg="add mod">
          <ac:chgData name="Gu, Wenqiang" userId="251612ec-f89a-4676-a250-49ffc40b1583" providerId="ADAL" clId="{6A310D1A-9152-4616-823F-4D798AFA9D7D}" dt="2020-09-10T15:19:48.877" v="22310" actId="1076"/>
          <ac:spMkLst>
            <pc:docMk/>
            <pc:sldMk cId="3898719354" sldId="351"/>
            <ac:spMk id="13" creationId="{33FCF647-3CB7-4592-995B-2360221F8A57}"/>
          </ac:spMkLst>
        </pc:spChg>
        <pc:spChg chg="add mod">
          <ac:chgData name="Gu, Wenqiang" userId="251612ec-f89a-4676-a250-49ffc40b1583" providerId="ADAL" clId="{6A310D1A-9152-4616-823F-4D798AFA9D7D}" dt="2020-09-10T15:19:58.030" v="22313" actId="207"/>
          <ac:spMkLst>
            <pc:docMk/>
            <pc:sldMk cId="3898719354" sldId="351"/>
            <ac:spMk id="14" creationId="{94D6F7C8-BAC7-4EF9-A944-5D53E7ED5043}"/>
          </ac:spMkLst>
        </pc:spChg>
        <pc:spChg chg="add del mod">
          <ac:chgData name="Gu, Wenqiang" userId="251612ec-f89a-4676-a250-49ffc40b1583" providerId="ADAL" clId="{6A310D1A-9152-4616-823F-4D798AFA9D7D}" dt="2020-09-10T15:20:11.265" v="22316" actId="478"/>
          <ac:spMkLst>
            <pc:docMk/>
            <pc:sldMk cId="3898719354" sldId="351"/>
            <ac:spMk id="15" creationId="{2F725F4E-C9E8-4BDC-83D2-F5643A72570C}"/>
          </ac:spMkLst>
        </pc:spChg>
        <pc:spChg chg="add mod">
          <ac:chgData name="Gu, Wenqiang" userId="251612ec-f89a-4676-a250-49ffc40b1583" providerId="ADAL" clId="{6A310D1A-9152-4616-823F-4D798AFA9D7D}" dt="2020-09-10T15:22:09.096" v="22529" actId="20577"/>
          <ac:spMkLst>
            <pc:docMk/>
            <pc:sldMk cId="3898719354" sldId="351"/>
            <ac:spMk id="16" creationId="{D5369594-3E0C-4ED7-9C11-B1F0293A55AC}"/>
          </ac:spMkLst>
        </pc:spChg>
        <pc:spChg chg="add mod">
          <ac:chgData name="Gu, Wenqiang" userId="251612ec-f89a-4676-a250-49ffc40b1583" providerId="ADAL" clId="{6A310D1A-9152-4616-823F-4D798AFA9D7D}" dt="2020-09-10T15:22:52.606" v="22532" actId="207"/>
          <ac:spMkLst>
            <pc:docMk/>
            <pc:sldMk cId="3898719354" sldId="351"/>
            <ac:spMk id="17" creationId="{8C6B6557-0BAB-4936-A4F1-25664B7DB403}"/>
          </ac:spMkLst>
        </pc:spChg>
        <pc:spChg chg="add mod">
          <ac:chgData name="Gu, Wenqiang" userId="251612ec-f89a-4676-a250-49ffc40b1583" providerId="ADAL" clId="{6A310D1A-9152-4616-823F-4D798AFA9D7D}" dt="2020-09-10T15:23:03.193" v="22535" actId="1076"/>
          <ac:spMkLst>
            <pc:docMk/>
            <pc:sldMk cId="3898719354" sldId="351"/>
            <ac:spMk id="18" creationId="{08EDFBBF-9521-45A4-858D-A28D23B9EA65}"/>
          </ac:spMkLst>
        </pc:spChg>
        <pc:spChg chg="add mod">
          <ac:chgData name="Gu, Wenqiang" userId="251612ec-f89a-4676-a250-49ffc40b1583" providerId="ADAL" clId="{6A310D1A-9152-4616-823F-4D798AFA9D7D}" dt="2020-09-10T15:23:31.883" v="22558" actId="2711"/>
          <ac:spMkLst>
            <pc:docMk/>
            <pc:sldMk cId="3898719354" sldId="351"/>
            <ac:spMk id="19" creationId="{4073CADC-84A7-4933-8B1A-7ABC3A231487}"/>
          </ac:spMkLst>
        </pc:spChg>
        <pc:picChg chg="add mod">
          <ac:chgData name="Gu, Wenqiang" userId="251612ec-f89a-4676-a250-49ffc40b1583" providerId="ADAL" clId="{6A310D1A-9152-4616-823F-4D798AFA9D7D}" dt="2020-09-10T15:19:37.312" v="22308" actId="1076"/>
          <ac:picMkLst>
            <pc:docMk/>
            <pc:sldMk cId="3898719354" sldId="351"/>
            <ac:picMk id="8" creationId="{9F3C6941-24DD-4825-9399-39EED4719D05}"/>
          </ac:picMkLst>
        </pc:picChg>
        <pc:picChg chg="add del mod modCrop">
          <ac:chgData name="Gu, Wenqiang" userId="251612ec-f89a-4676-a250-49ffc40b1583" providerId="ADAL" clId="{6A310D1A-9152-4616-823F-4D798AFA9D7D}" dt="2020-09-10T07:32:36.905" v="22060" actId="478"/>
          <ac:picMkLst>
            <pc:docMk/>
            <pc:sldMk cId="3898719354" sldId="351"/>
            <ac:picMk id="9" creationId="{77D7649B-567D-48D7-9FB7-CE98F069F702}"/>
          </ac:picMkLst>
        </pc:picChg>
        <pc:picChg chg="add del mod">
          <ac:chgData name="Gu, Wenqiang" userId="251612ec-f89a-4676-a250-49ffc40b1583" providerId="ADAL" clId="{6A310D1A-9152-4616-823F-4D798AFA9D7D}" dt="2020-09-10T01:12:03.936" v="15630" actId="478"/>
          <ac:picMkLst>
            <pc:docMk/>
            <pc:sldMk cId="3898719354" sldId="351"/>
            <ac:picMk id="11" creationId="{F06F48A9-1CFC-4DB9-8685-59F3C3C08D34}"/>
          </ac:picMkLst>
        </pc:picChg>
        <pc:picChg chg="add mod">
          <ac:chgData name="Gu, Wenqiang" userId="251612ec-f89a-4676-a250-49ffc40b1583" providerId="ADAL" clId="{6A310D1A-9152-4616-823F-4D798AFA9D7D}" dt="2020-09-10T15:19:39.584" v="22309" actId="1076"/>
          <ac:picMkLst>
            <pc:docMk/>
            <pc:sldMk cId="3898719354" sldId="351"/>
            <ac:picMk id="12" creationId="{FAB36E22-8ECA-4769-91D7-1E4EF6EF26C9}"/>
          </ac:picMkLst>
        </pc:picChg>
        <pc:cxnChg chg="add del mod">
          <ac:chgData name="Gu, Wenqiang" userId="251612ec-f89a-4676-a250-49ffc40b1583" providerId="ADAL" clId="{6A310D1A-9152-4616-823F-4D798AFA9D7D}" dt="2020-09-10T14:59:54.600" v="22221" actId="478"/>
          <ac:cxnSpMkLst>
            <pc:docMk/>
            <pc:sldMk cId="3898719354" sldId="351"/>
            <ac:cxnSpMk id="11" creationId="{DE0D6AD3-7BCB-4333-BA71-F7BE60186D41}"/>
          </ac:cxnSpMkLst>
        </pc:cxnChg>
      </pc:sldChg>
      <pc:sldChg chg="addSp delSp modSp add del ord">
        <pc:chgData name="Gu, Wenqiang" userId="251612ec-f89a-4676-a250-49ffc40b1583" providerId="ADAL" clId="{6A310D1A-9152-4616-823F-4D798AFA9D7D}" dt="2020-09-07T23:54:10.800" v="8192" actId="2696"/>
        <pc:sldMkLst>
          <pc:docMk/>
          <pc:sldMk cId="439185996" sldId="352"/>
        </pc:sldMkLst>
        <pc:spChg chg="mod">
          <ac:chgData name="Gu, Wenqiang" userId="251612ec-f89a-4676-a250-49ffc40b1583" providerId="ADAL" clId="{6A310D1A-9152-4616-823F-4D798AFA9D7D}" dt="2020-09-07T22:52:34.672" v="7971" actId="20577"/>
          <ac:spMkLst>
            <pc:docMk/>
            <pc:sldMk cId="439185996" sldId="352"/>
            <ac:spMk id="2" creationId="{CF891FD4-C3FA-4B2C-B3FF-DA47FB3E5C23}"/>
          </ac:spMkLst>
        </pc:spChg>
        <pc:spChg chg="mod">
          <ac:chgData name="Gu, Wenqiang" userId="251612ec-f89a-4676-a250-49ffc40b1583" providerId="ADAL" clId="{6A310D1A-9152-4616-823F-4D798AFA9D7D}" dt="2020-09-07T22:51:55.637" v="7942" actId="6549"/>
          <ac:spMkLst>
            <pc:docMk/>
            <pc:sldMk cId="439185996" sldId="352"/>
            <ac:spMk id="3" creationId="{960CF74D-A7BD-4D96-8357-74B1EBD74C0A}"/>
          </ac:spMkLst>
        </pc:spChg>
        <pc:spChg chg="add del mod">
          <ac:chgData name="Gu, Wenqiang" userId="251612ec-f89a-4676-a250-49ffc40b1583" providerId="ADAL" clId="{6A310D1A-9152-4616-823F-4D798AFA9D7D}" dt="2020-09-07T06:44:29.381" v="4744" actId="478"/>
          <ac:spMkLst>
            <pc:docMk/>
            <pc:sldMk cId="439185996" sldId="352"/>
            <ac:spMk id="13" creationId="{AAEE9F8C-D510-4751-B44C-1CBC84F5B20D}"/>
          </ac:spMkLst>
        </pc:spChg>
        <pc:grpChg chg="add mod">
          <ac:chgData name="Gu, Wenqiang" userId="251612ec-f89a-4676-a250-49ffc40b1583" providerId="ADAL" clId="{6A310D1A-9152-4616-823F-4D798AFA9D7D}" dt="2020-09-07T22:52:04.319" v="7944" actId="164"/>
          <ac:grpSpMkLst>
            <pc:docMk/>
            <pc:sldMk cId="439185996" sldId="352"/>
            <ac:grpSpMk id="7" creationId="{051D74EC-A172-44D9-92A9-507DD06CBF46}"/>
          </ac:grpSpMkLst>
        </pc:grpChg>
        <pc:grpChg chg="add mod">
          <ac:chgData name="Gu, Wenqiang" userId="251612ec-f89a-4676-a250-49ffc40b1583" providerId="ADAL" clId="{6A310D1A-9152-4616-823F-4D798AFA9D7D}" dt="2020-09-07T22:52:04.319" v="7944" actId="164"/>
          <ac:grpSpMkLst>
            <pc:docMk/>
            <pc:sldMk cId="439185996" sldId="352"/>
            <ac:grpSpMk id="25" creationId="{3DA42B7B-79CE-4176-9A02-9F9112F2049B}"/>
          </ac:grpSpMkLst>
        </pc:grpChg>
        <pc:graphicFrameChg chg="add del mod modGraphic">
          <ac:chgData name="Gu, Wenqiang" userId="251612ec-f89a-4676-a250-49ffc40b1583" providerId="ADAL" clId="{6A310D1A-9152-4616-823F-4D798AFA9D7D}" dt="2020-09-07T06:41:59.165" v="4713" actId="478"/>
          <ac:graphicFrameMkLst>
            <pc:docMk/>
            <pc:sldMk cId="439185996" sldId="352"/>
            <ac:graphicFrameMk id="8" creationId="{BBB0C554-73CB-48F2-924B-F774DB381AB7}"/>
          </ac:graphicFrameMkLst>
        </pc:graphicFrameChg>
        <pc:picChg chg="add mod">
          <ac:chgData name="Gu, Wenqiang" userId="251612ec-f89a-4676-a250-49ffc40b1583" providerId="ADAL" clId="{6A310D1A-9152-4616-823F-4D798AFA9D7D}" dt="2020-09-07T22:52:04.319" v="7944" actId="164"/>
          <ac:picMkLst>
            <pc:docMk/>
            <pc:sldMk cId="439185996" sldId="352"/>
            <ac:picMk id="9" creationId="{10E17FCD-676B-4243-BBBA-44DBDEF6304E}"/>
          </ac:picMkLst>
        </pc:picChg>
        <pc:picChg chg="add del mod">
          <ac:chgData name="Gu, Wenqiang" userId="251612ec-f89a-4676-a250-49ffc40b1583" providerId="ADAL" clId="{6A310D1A-9152-4616-823F-4D798AFA9D7D}" dt="2020-09-07T06:42:33.581" v="4720" actId="478"/>
          <ac:picMkLst>
            <pc:docMk/>
            <pc:sldMk cId="439185996" sldId="352"/>
            <ac:picMk id="10" creationId="{D713448C-B2D4-436F-8BE1-63A6735E29A6}"/>
          </ac:picMkLst>
        </pc:picChg>
        <pc:picChg chg="add del">
          <ac:chgData name="Gu, Wenqiang" userId="251612ec-f89a-4676-a250-49ffc40b1583" providerId="ADAL" clId="{6A310D1A-9152-4616-823F-4D798AFA9D7D}" dt="2020-09-07T06:42:50.581" v="4722" actId="478"/>
          <ac:picMkLst>
            <pc:docMk/>
            <pc:sldMk cId="439185996" sldId="352"/>
            <ac:picMk id="11" creationId="{F8E6A2B5-07B8-4EEE-B835-47DDA44D5D47}"/>
          </ac:picMkLst>
        </pc:picChg>
        <pc:picChg chg="add mod">
          <ac:chgData name="Gu, Wenqiang" userId="251612ec-f89a-4676-a250-49ffc40b1583" providerId="ADAL" clId="{6A310D1A-9152-4616-823F-4D798AFA9D7D}" dt="2020-09-07T22:52:04.319" v="7944" actId="164"/>
          <ac:picMkLst>
            <pc:docMk/>
            <pc:sldMk cId="439185996" sldId="352"/>
            <ac:picMk id="12" creationId="{02CE3F55-6C40-4499-B118-06324451547D}"/>
          </ac:picMkLst>
        </pc:picChg>
        <pc:cxnChg chg="add mod">
          <ac:chgData name="Gu, Wenqiang" userId="251612ec-f89a-4676-a250-49ffc40b1583" providerId="ADAL" clId="{6A310D1A-9152-4616-823F-4D798AFA9D7D}" dt="2020-09-07T06:45:22.216" v="4761" actId="164"/>
          <ac:cxnSpMkLst>
            <pc:docMk/>
            <pc:sldMk cId="439185996" sldId="352"/>
            <ac:cxnSpMk id="15" creationId="{E2F005B2-0B06-4600-B47D-4774A78DD6A4}"/>
          </ac:cxnSpMkLst>
        </pc:cxnChg>
        <pc:cxnChg chg="add mod">
          <ac:chgData name="Gu, Wenqiang" userId="251612ec-f89a-4676-a250-49ffc40b1583" providerId="ADAL" clId="{6A310D1A-9152-4616-823F-4D798AFA9D7D}" dt="2020-09-07T06:45:22.216" v="4761" actId="164"/>
          <ac:cxnSpMkLst>
            <pc:docMk/>
            <pc:sldMk cId="439185996" sldId="352"/>
            <ac:cxnSpMk id="16" creationId="{A0A66CD8-11B2-496B-AA81-CC558E3E29AD}"/>
          </ac:cxnSpMkLst>
        </pc:cxnChg>
        <pc:cxnChg chg="add mod">
          <ac:chgData name="Gu, Wenqiang" userId="251612ec-f89a-4676-a250-49ffc40b1583" providerId="ADAL" clId="{6A310D1A-9152-4616-823F-4D798AFA9D7D}" dt="2020-09-07T06:45:22.216" v="4761" actId="164"/>
          <ac:cxnSpMkLst>
            <pc:docMk/>
            <pc:sldMk cId="439185996" sldId="352"/>
            <ac:cxnSpMk id="19" creationId="{8B6E9B96-843C-49A7-B0AA-B79E525C324B}"/>
          </ac:cxnSpMkLst>
        </pc:cxnChg>
        <pc:cxnChg chg="add mod">
          <ac:chgData name="Gu, Wenqiang" userId="251612ec-f89a-4676-a250-49ffc40b1583" providerId="ADAL" clId="{6A310D1A-9152-4616-823F-4D798AFA9D7D}" dt="2020-09-07T06:45:22.216" v="4761" actId="164"/>
          <ac:cxnSpMkLst>
            <pc:docMk/>
            <pc:sldMk cId="439185996" sldId="352"/>
            <ac:cxnSpMk id="22" creationId="{9E099EED-887B-4164-87F5-87E28217686F}"/>
          </ac:cxnSpMkLst>
        </pc:cxnChg>
        <pc:cxnChg chg="add mod">
          <ac:chgData name="Gu, Wenqiang" userId="251612ec-f89a-4676-a250-49ffc40b1583" providerId="ADAL" clId="{6A310D1A-9152-4616-823F-4D798AFA9D7D}" dt="2020-09-07T22:52:04.319" v="7944" actId="164"/>
          <ac:cxnSpMkLst>
            <pc:docMk/>
            <pc:sldMk cId="439185996" sldId="352"/>
            <ac:cxnSpMk id="27" creationId="{7F1E0136-F3A3-434A-9F92-8EF68747C87F}"/>
          </ac:cxnSpMkLst>
        </pc:cxnChg>
      </pc:sldChg>
      <pc:sldChg chg="add del">
        <pc:chgData name="Gu, Wenqiang" userId="251612ec-f89a-4676-a250-49ffc40b1583" providerId="ADAL" clId="{6A310D1A-9152-4616-823F-4D798AFA9D7D}" dt="2020-09-07T23:54:19.230" v="8194" actId="2696"/>
        <pc:sldMkLst>
          <pc:docMk/>
          <pc:sldMk cId="3904763913" sldId="352"/>
        </pc:sldMkLst>
      </pc:sldChg>
      <pc:sldChg chg="addSp delSp modSp add del ord">
        <pc:chgData name="Gu, Wenqiang" userId="251612ec-f89a-4676-a250-49ffc40b1583" providerId="ADAL" clId="{6A310D1A-9152-4616-823F-4D798AFA9D7D}" dt="2020-09-10T03:44:13.555" v="17374" actId="2696"/>
        <pc:sldMkLst>
          <pc:docMk/>
          <pc:sldMk cId="3563663952" sldId="353"/>
        </pc:sldMkLst>
        <pc:spChg chg="mod">
          <ac:chgData name="Gu, Wenqiang" userId="251612ec-f89a-4676-a250-49ffc40b1583" providerId="ADAL" clId="{6A310D1A-9152-4616-823F-4D798AFA9D7D}" dt="2020-09-08T07:04:31.547" v="10644" actId="20577"/>
          <ac:spMkLst>
            <pc:docMk/>
            <pc:sldMk cId="3563663952" sldId="353"/>
            <ac:spMk id="2" creationId="{26209AEF-64C0-4309-B62C-41908CB710BB}"/>
          </ac:spMkLst>
        </pc:spChg>
        <pc:spChg chg="add mod">
          <ac:chgData name="Gu, Wenqiang" userId="251612ec-f89a-4676-a250-49ffc40b1583" providerId="ADAL" clId="{6A310D1A-9152-4616-823F-4D798AFA9D7D}" dt="2020-09-07T07:10:25.641" v="5377" actId="14100"/>
          <ac:spMkLst>
            <pc:docMk/>
            <pc:sldMk cId="3563663952" sldId="353"/>
            <ac:spMk id="21" creationId="{08907787-BBB4-4A37-8A21-1E2F751E6A84}"/>
          </ac:spMkLst>
        </pc:spChg>
        <pc:grpChg chg="del">
          <ac:chgData name="Gu, Wenqiang" userId="251612ec-f89a-4676-a250-49ffc40b1583" providerId="ADAL" clId="{6A310D1A-9152-4616-823F-4D798AFA9D7D}" dt="2020-09-07T07:05:25.738" v="5080" actId="478"/>
          <ac:grpSpMkLst>
            <pc:docMk/>
            <pc:sldMk cId="3563663952" sldId="353"/>
            <ac:grpSpMk id="19" creationId="{02605629-74E2-4D4F-BCB7-86344D28D42F}"/>
          </ac:grpSpMkLst>
        </pc:grpChg>
        <pc:graphicFrameChg chg="del mod">
          <ac:chgData name="Gu, Wenqiang" userId="251612ec-f89a-4676-a250-49ffc40b1583" providerId="ADAL" clId="{6A310D1A-9152-4616-823F-4D798AFA9D7D}" dt="2020-09-07T07:05:50.353" v="5087"/>
          <ac:graphicFrameMkLst>
            <pc:docMk/>
            <pc:sldMk cId="3563663952" sldId="353"/>
            <ac:graphicFrameMk id="26" creationId="{9A4BD57E-D975-4495-AF19-F89856E20F0C}"/>
          </ac:graphicFrameMkLst>
        </pc:graphicFrameChg>
        <pc:picChg chg="add del">
          <ac:chgData name="Gu, Wenqiang" userId="251612ec-f89a-4676-a250-49ffc40b1583" providerId="ADAL" clId="{6A310D1A-9152-4616-823F-4D798AFA9D7D}" dt="2020-09-07T07:05:07.334" v="5078" actId="478"/>
          <ac:picMkLst>
            <pc:docMk/>
            <pc:sldMk cId="3563663952" sldId="353"/>
            <ac:picMk id="8" creationId="{8B4A4CE1-4DC0-4020-8696-39ACB2F35FCC}"/>
          </ac:picMkLst>
        </pc:picChg>
        <pc:picChg chg="add mod">
          <ac:chgData name="Gu, Wenqiang" userId="251612ec-f89a-4676-a250-49ffc40b1583" providerId="ADAL" clId="{6A310D1A-9152-4616-823F-4D798AFA9D7D}" dt="2020-09-07T07:05:32.528" v="5082" actId="1076"/>
          <ac:picMkLst>
            <pc:docMk/>
            <pc:sldMk cId="3563663952" sldId="353"/>
            <ac:picMk id="9" creationId="{BEE5C9F0-85BF-4873-9020-D9F68F84493D}"/>
          </ac:picMkLst>
        </pc:picChg>
      </pc:sldChg>
      <pc:sldChg chg="addSp modSp add del">
        <pc:chgData name="Gu, Wenqiang" userId="251612ec-f89a-4676-a250-49ffc40b1583" providerId="ADAL" clId="{6A310D1A-9152-4616-823F-4D798AFA9D7D}" dt="2020-09-07T07:10:39.859" v="5379" actId="2696"/>
        <pc:sldMkLst>
          <pc:docMk/>
          <pc:sldMk cId="2137261644" sldId="354"/>
        </pc:sldMkLst>
        <pc:spChg chg="mod">
          <ac:chgData name="Gu, Wenqiang" userId="251612ec-f89a-4676-a250-49ffc40b1583" providerId="ADAL" clId="{6A310D1A-9152-4616-823F-4D798AFA9D7D}" dt="2020-09-07T07:09:39.588" v="5369" actId="20577"/>
          <ac:spMkLst>
            <pc:docMk/>
            <pc:sldMk cId="2137261644" sldId="354"/>
            <ac:spMk id="3" creationId="{62AEDB44-44BA-4C4E-B7BC-4074A7EDBF68}"/>
          </ac:spMkLst>
        </pc:spChg>
        <pc:graphicFrameChg chg="add mod">
          <ac:chgData name="Gu, Wenqiang" userId="251612ec-f89a-4676-a250-49ffc40b1583" providerId="ADAL" clId="{6A310D1A-9152-4616-823F-4D798AFA9D7D}" dt="2020-09-07T07:08:12.752" v="5182" actId="1076"/>
          <ac:graphicFrameMkLst>
            <pc:docMk/>
            <pc:sldMk cId="2137261644" sldId="354"/>
            <ac:graphicFrameMk id="7" creationId="{AE9930A5-4A1A-4516-936C-3E755DED818F}"/>
          </ac:graphicFrameMkLst>
        </pc:graphicFrameChg>
      </pc:sldChg>
      <pc:sldChg chg="modSp add del">
        <pc:chgData name="Gu, Wenqiang" userId="251612ec-f89a-4676-a250-49ffc40b1583" providerId="ADAL" clId="{6A310D1A-9152-4616-823F-4D798AFA9D7D}" dt="2020-09-07T07:47:21.800" v="6863" actId="2696"/>
        <pc:sldMkLst>
          <pc:docMk/>
          <pc:sldMk cId="2750205445" sldId="354"/>
        </pc:sldMkLst>
        <pc:spChg chg="mod">
          <ac:chgData name="Gu, Wenqiang" userId="251612ec-f89a-4676-a250-49ffc40b1583" providerId="ADAL" clId="{6A310D1A-9152-4616-823F-4D798AFA9D7D}" dt="2020-09-07T07:12:26.276" v="5421" actId="6549"/>
          <ac:spMkLst>
            <pc:docMk/>
            <pc:sldMk cId="2750205445" sldId="354"/>
            <ac:spMk id="2" creationId="{CFD39A6A-E4E8-432E-8D59-634E95AABE88}"/>
          </ac:spMkLst>
        </pc:spChg>
      </pc:sldChg>
      <pc:sldChg chg="addSp delSp modSp add ord">
        <pc:chgData name="Gu, Wenqiang" userId="251612ec-f89a-4676-a250-49ffc40b1583" providerId="ADAL" clId="{6A310D1A-9152-4616-823F-4D798AFA9D7D}" dt="2020-09-10T01:24:54.942" v="15950" actId="20577"/>
        <pc:sldMkLst>
          <pc:docMk/>
          <pc:sldMk cId="2115746089" sldId="355"/>
        </pc:sldMkLst>
        <pc:spChg chg="mod">
          <ac:chgData name="Gu, Wenqiang" userId="251612ec-f89a-4676-a250-49ffc40b1583" providerId="ADAL" clId="{6A310D1A-9152-4616-823F-4D798AFA9D7D}" dt="2020-09-08T21:42:07.022" v="12661" actId="6549"/>
          <ac:spMkLst>
            <pc:docMk/>
            <pc:sldMk cId="2115746089" sldId="355"/>
            <ac:spMk id="2" creationId="{9801EBBF-0D16-498D-A571-4A9FDF1366B2}"/>
          </ac:spMkLst>
        </pc:spChg>
        <pc:spChg chg="mod">
          <ac:chgData name="Gu, Wenqiang" userId="251612ec-f89a-4676-a250-49ffc40b1583" providerId="ADAL" clId="{6A310D1A-9152-4616-823F-4D798AFA9D7D}" dt="2020-09-10T01:24:54.942" v="15950" actId="20577"/>
          <ac:spMkLst>
            <pc:docMk/>
            <pc:sldMk cId="2115746089" sldId="355"/>
            <ac:spMk id="3" creationId="{CF00F846-1A6D-4D2A-A416-20E4011081E7}"/>
          </ac:spMkLst>
        </pc:spChg>
        <pc:graphicFrameChg chg="add del mod modGraphic">
          <ac:chgData name="Gu, Wenqiang" userId="251612ec-f89a-4676-a250-49ffc40b1583" providerId="ADAL" clId="{6A310D1A-9152-4616-823F-4D798AFA9D7D}" dt="2020-09-07T07:21:40.095" v="6352" actId="478"/>
          <ac:graphicFrameMkLst>
            <pc:docMk/>
            <pc:sldMk cId="2115746089" sldId="355"/>
            <ac:graphicFrameMk id="8" creationId="{66FC9A5F-6C11-437A-A1CE-38E5CEE649AB}"/>
          </ac:graphicFrameMkLst>
        </pc:graphicFrameChg>
        <pc:graphicFrameChg chg="add del mod modGraphic">
          <ac:chgData name="Gu, Wenqiang" userId="251612ec-f89a-4676-a250-49ffc40b1583" providerId="ADAL" clId="{6A310D1A-9152-4616-823F-4D798AFA9D7D}" dt="2020-09-07T07:21:38.404" v="6351" actId="478"/>
          <ac:graphicFrameMkLst>
            <pc:docMk/>
            <pc:sldMk cId="2115746089" sldId="355"/>
            <ac:graphicFrameMk id="10" creationId="{3055B9A4-854A-4424-B4DF-F56877906C25}"/>
          </ac:graphicFrameMkLst>
        </pc:graphicFrameChg>
      </pc:sldChg>
      <pc:sldChg chg="addSp delSp modSp add ord modNotesTx">
        <pc:chgData name="Gu, Wenqiang" userId="251612ec-f89a-4676-a250-49ffc40b1583" providerId="ADAL" clId="{6A310D1A-9152-4616-823F-4D798AFA9D7D}" dt="2020-09-10T15:40:49.073" v="23045" actId="20577"/>
        <pc:sldMkLst>
          <pc:docMk/>
          <pc:sldMk cId="3381346148" sldId="356"/>
        </pc:sldMkLst>
        <pc:spChg chg="mod">
          <ac:chgData name="Gu, Wenqiang" userId="251612ec-f89a-4676-a250-49ffc40b1583" providerId="ADAL" clId="{6A310D1A-9152-4616-823F-4D798AFA9D7D}" dt="2020-09-10T01:22:25.410" v="15944" actId="20577"/>
          <ac:spMkLst>
            <pc:docMk/>
            <pc:sldMk cId="3381346148" sldId="356"/>
            <ac:spMk id="2" creationId="{AF4E45F6-8CB8-48CC-AC6A-7BD7A636EC36}"/>
          </ac:spMkLst>
        </pc:spChg>
        <pc:spChg chg="mod">
          <ac:chgData name="Gu, Wenqiang" userId="251612ec-f89a-4676-a250-49ffc40b1583" providerId="ADAL" clId="{6A310D1A-9152-4616-823F-4D798AFA9D7D}" dt="2020-09-10T15:40:37.422" v="23021" actId="20577"/>
          <ac:spMkLst>
            <pc:docMk/>
            <pc:sldMk cId="3381346148" sldId="356"/>
            <ac:spMk id="3" creationId="{F280A344-8EF3-4DBE-AA70-57AC5D38E495}"/>
          </ac:spMkLst>
        </pc:spChg>
        <pc:spChg chg="mod">
          <ac:chgData name="Gu, Wenqiang" userId="251612ec-f89a-4676-a250-49ffc40b1583" providerId="ADAL" clId="{6A310D1A-9152-4616-823F-4D798AFA9D7D}" dt="2020-09-07T22:46:37.535" v="7877" actId="255"/>
          <ac:spMkLst>
            <pc:docMk/>
            <pc:sldMk cId="3381346148" sldId="356"/>
            <ac:spMk id="10" creationId="{6802D193-9430-4DF6-8AEF-BF779D07F698}"/>
          </ac:spMkLst>
        </pc:spChg>
        <pc:spChg chg="add mod">
          <ac:chgData name="Gu, Wenqiang" userId="251612ec-f89a-4676-a250-49ffc40b1583" providerId="ADAL" clId="{6A310D1A-9152-4616-823F-4D798AFA9D7D}" dt="2020-09-07T07:29:55.741" v="6678" actId="255"/>
          <ac:spMkLst>
            <pc:docMk/>
            <pc:sldMk cId="3381346148" sldId="356"/>
            <ac:spMk id="14" creationId="{55BD08C1-033B-476A-86BB-8B64AE78F58B}"/>
          </ac:spMkLst>
        </pc:spChg>
        <pc:spChg chg="add mod">
          <ac:chgData name="Gu, Wenqiang" userId="251612ec-f89a-4676-a250-49ffc40b1583" providerId="ADAL" clId="{6A310D1A-9152-4616-823F-4D798AFA9D7D}" dt="2020-09-07T07:30:07.678" v="6681" actId="1076"/>
          <ac:spMkLst>
            <pc:docMk/>
            <pc:sldMk cId="3381346148" sldId="356"/>
            <ac:spMk id="15" creationId="{01923DA5-50C3-4C8E-8925-B3DEFFA7BBF7}"/>
          </ac:spMkLst>
        </pc:spChg>
        <pc:spChg chg="add mod">
          <ac:chgData name="Gu, Wenqiang" userId="251612ec-f89a-4676-a250-49ffc40b1583" providerId="ADAL" clId="{6A310D1A-9152-4616-823F-4D798AFA9D7D}" dt="2020-09-07T07:30:15.044" v="6682" actId="2711"/>
          <ac:spMkLst>
            <pc:docMk/>
            <pc:sldMk cId="3381346148" sldId="356"/>
            <ac:spMk id="16" creationId="{1C215784-DA7E-4CE1-B13C-93EE8CDD3EDC}"/>
          </ac:spMkLst>
        </pc:spChg>
        <pc:grpChg chg="add mod">
          <ac:chgData name="Gu, Wenqiang" userId="251612ec-f89a-4676-a250-49ffc40b1583" providerId="ADAL" clId="{6A310D1A-9152-4616-823F-4D798AFA9D7D}" dt="2020-09-07T19:57:50.869" v="6984" actId="1038"/>
          <ac:grpSpMkLst>
            <pc:docMk/>
            <pc:sldMk cId="3381346148" sldId="356"/>
            <ac:grpSpMk id="7" creationId="{65DEA19A-E8A6-4116-B6DC-5A7BA0E88AAA}"/>
          </ac:grpSpMkLst>
        </pc:grpChg>
        <pc:graphicFrameChg chg="mod modGraphic">
          <ac:chgData name="Gu, Wenqiang" userId="251612ec-f89a-4676-a250-49ffc40b1583" providerId="ADAL" clId="{6A310D1A-9152-4616-823F-4D798AFA9D7D}" dt="2020-09-07T19:57:41.488" v="6977" actId="14100"/>
          <ac:graphicFrameMkLst>
            <pc:docMk/>
            <pc:sldMk cId="3381346148" sldId="356"/>
            <ac:graphicFrameMk id="8" creationId="{1BE4C3A9-2F5D-4539-B2F6-084524E922A4}"/>
          </ac:graphicFrameMkLst>
        </pc:graphicFrameChg>
        <pc:graphicFrameChg chg="add del mod modGraphic">
          <ac:chgData name="Gu, Wenqiang" userId="251612ec-f89a-4676-a250-49ffc40b1583" providerId="ADAL" clId="{6A310D1A-9152-4616-823F-4D798AFA9D7D}" dt="2020-09-07T07:28:17.840" v="6663" actId="478"/>
          <ac:graphicFrameMkLst>
            <pc:docMk/>
            <pc:sldMk cId="3381346148" sldId="356"/>
            <ac:graphicFrameMk id="12" creationId="{3C31E4D0-9B32-4F66-91AD-A24E61093AA4}"/>
          </ac:graphicFrameMkLst>
        </pc:graphicFrameChg>
        <pc:picChg chg="mod">
          <ac:chgData name="Gu, Wenqiang" userId="251612ec-f89a-4676-a250-49ffc40b1583" providerId="ADAL" clId="{6A310D1A-9152-4616-823F-4D798AFA9D7D}" dt="2020-09-07T19:56:58.214" v="6973" actId="1038"/>
          <ac:picMkLst>
            <pc:docMk/>
            <pc:sldMk cId="3381346148" sldId="356"/>
            <ac:picMk id="9" creationId="{00AEB44C-F9F9-498A-B9C9-9E53A6E1C7CE}"/>
          </ac:picMkLst>
        </pc:picChg>
        <pc:picChg chg="add mod">
          <ac:chgData name="Gu, Wenqiang" userId="251612ec-f89a-4676-a250-49ffc40b1583" providerId="ADAL" clId="{6A310D1A-9152-4616-823F-4D798AFA9D7D}" dt="2020-09-07T07:29:41.672" v="6674" actId="1076"/>
          <ac:picMkLst>
            <pc:docMk/>
            <pc:sldMk cId="3381346148" sldId="356"/>
            <ac:picMk id="13" creationId="{7E0969C2-16F7-4565-BCCA-F0773447A4A3}"/>
          </ac:picMkLst>
        </pc:picChg>
      </pc:sldChg>
      <pc:sldChg chg="add del ord">
        <pc:chgData name="Gu, Wenqiang" userId="251612ec-f89a-4676-a250-49ffc40b1583" providerId="ADAL" clId="{6A310D1A-9152-4616-823F-4D798AFA9D7D}" dt="2020-09-07T07:46:36.250" v="6846" actId="2696"/>
        <pc:sldMkLst>
          <pc:docMk/>
          <pc:sldMk cId="505057342" sldId="357"/>
        </pc:sldMkLst>
      </pc:sldChg>
      <pc:sldChg chg="modSp add del ord">
        <pc:chgData name="Gu, Wenqiang" userId="251612ec-f89a-4676-a250-49ffc40b1583" providerId="ADAL" clId="{6A310D1A-9152-4616-823F-4D798AFA9D7D}" dt="2020-09-09T18:48:44.717" v="14079" actId="2696"/>
        <pc:sldMkLst>
          <pc:docMk/>
          <pc:sldMk cId="236352582" sldId="358"/>
        </pc:sldMkLst>
        <pc:spChg chg="mod">
          <ac:chgData name="Gu, Wenqiang" userId="251612ec-f89a-4676-a250-49ffc40b1583" providerId="ADAL" clId="{6A310D1A-9152-4616-823F-4D798AFA9D7D}" dt="2020-09-08T19:58:33.928" v="12059" actId="20577"/>
          <ac:spMkLst>
            <pc:docMk/>
            <pc:sldMk cId="236352582" sldId="358"/>
            <ac:spMk id="2" creationId="{EC7AEAED-EC79-4C3B-AED4-8CC3E49110C2}"/>
          </ac:spMkLst>
        </pc:spChg>
        <pc:spChg chg="mod">
          <ac:chgData name="Gu, Wenqiang" userId="251612ec-f89a-4676-a250-49ffc40b1583" providerId="ADAL" clId="{6A310D1A-9152-4616-823F-4D798AFA9D7D}" dt="2020-09-08T20:55:09.844" v="12132" actId="20577"/>
          <ac:spMkLst>
            <pc:docMk/>
            <pc:sldMk cId="236352582" sldId="358"/>
            <ac:spMk id="3" creationId="{3A98E8B5-B855-47C5-89E6-EFFE1C10764E}"/>
          </ac:spMkLst>
        </pc:spChg>
      </pc:sldChg>
      <pc:sldChg chg="addSp modSp add del ord modNotesTx">
        <pc:chgData name="Gu, Wenqiang" userId="251612ec-f89a-4676-a250-49ffc40b1583" providerId="ADAL" clId="{6A310D1A-9152-4616-823F-4D798AFA9D7D}" dt="2020-09-10T03:44:16.167" v="17375" actId="2696"/>
        <pc:sldMkLst>
          <pc:docMk/>
          <pc:sldMk cId="236355435" sldId="359"/>
        </pc:sldMkLst>
        <pc:spChg chg="mod">
          <ac:chgData name="Gu, Wenqiang" userId="251612ec-f89a-4676-a250-49ffc40b1583" providerId="ADAL" clId="{6A310D1A-9152-4616-823F-4D798AFA9D7D}" dt="2020-09-07T07:44:24.179" v="6818" actId="20577"/>
          <ac:spMkLst>
            <pc:docMk/>
            <pc:sldMk cId="236355435" sldId="359"/>
            <ac:spMk id="2" creationId="{585B7DE7-85D7-4EE7-8A71-286366F5D35A}"/>
          </ac:spMkLst>
        </pc:spChg>
        <pc:spChg chg="mod">
          <ac:chgData name="Gu, Wenqiang" userId="251612ec-f89a-4676-a250-49ffc40b1583" providerId="ADAL" clId="{6A310D1A-9152-4616-823F-4D798AFA9D7D}" dt="2020-09-08T07:18:22.089" v="10927" actId="14100"/>
          <ac:spMkLst>
            <pc:docMk/>
            <pc:sldMk cId="236355435" sldId="359"/>
            <ac:spMk id="3" creationId="{30179184-0DFF-4352-823D-74602C1B54DB}"/>
          </ac:spMkLst>
        </pc:spChg>
        <pc:spChg chg="add mod">
          <ac:chgData name="Gu, Wenqiang" userId="251612ec-f89a-4676-a250-49ffc40b1583" providerId="ADAL" clId="{6A310D1A-9152-4616-823F-4D798AFA9D7D}" dt="2020-09-09T18:49:34.657" v="14087" actId="14100"/>
          <ac:spMkLst>
            <pc:docMk/>
            <pc:sldMk cId="236355435" sldId="359"/>
            <ac:spMk id="8" creationId="{25CDC8B4-29F2-4942-AC10-878B9497DA47}"/>
          </ac:spMkLst>
        </pc:spChg>
        <pc:spChg chg="add mod">
          <ac:chgData name="Gu, Wenqiang" userId="251612ec-f89a-4676-a250-49ffc40b1583" providerId="ADAL" clId="{6A310D1A-9152-4616-823F-4D798AFA9D7D}" dt="2020-09-09T23:59:20.701" v="15240" actId="1076"/>
          <ac:spMkLst>
            <pc:docMk/>
            <pc:sldMk cId="236355435" sldId="359"/>
            <ac:spMk id="9" creationId="{FFEC2F72-C00C-46F1-A12B-FBB7D8B2E428}"/>
          </ac:spMkLst>
        </pc:spChg>
        <pc:spChg chg="add mod">
          <ac:chgData name="Gu, Wenqiang" userId="251612ec-f89a-4676-a250-49ffc40b1583" providerId="ADAL" clId="{6A310D1A-9152-4616-823F-4D798AFA9D7D}" dt="2020-09-09T18:49:41.069" v="14090" actId="14100"/>
          <ac:spMkLst>
            <pc:docMk/>
            <pc:sldMk cId="236355435" sldId="359"/>
            <ac:spMk id="10" creationId="{D17B6723-E8BD-44D9-8190-619526A9C2E4}"/>
          </ac:spMkLst>
        </pc:spChg>
        <pc:picChg chg="add mod">
          <ac:chgData name="Gu, Wenqiang" userId="251612ec-f89a-4676-a250-49ffc40b1583" providerId="ADAL" clId="{6A310D1A-9152-4616-823F-4D798AFA9D7D}" dt="2020-09-08T07:16:12.531" v="10744" actId="1076"/>
          <ac:picMkLst>
            <pc:docMk/>
            <pc:sldMk cId="236355435" sldId="359"/>
            <ac:picMk id="7" creationId="{A429C6C9-421D-44D7-87C9-80AFA0D768C1}"/>
          </ac:picMkLst>
        </pc:picChg>
      </pc:sldChg>
      <pc:sldChg chg="addSp delSp modSp add">
        <pc:chgData name="Gu, Wenqiang" userId="251612ec-f89a-4676-a250-49ffc40b1583" providerId="ADAL" clId="{6A310D1A-9152-4616-823F-4D798AFA9D7D}" dt="2020-09-07T07:46:54.285" v="6862" actId="20577"/>
        <pc:sldMkLst>
          <pc:docMk/>
          <pc:sldMk cId="2059853505" sldId="360"/>
        </pc:sldMkLst>
        <pc:spChg chg="del">
          <ac:chgData name="Gu, Wenqiang" userId="251612ec-f89a-4676-a250-49ffc40b1583" providerId="ADAL" clId="{6A310D1A-9152-4616-823F-4D798AFA9D7D}" dt="2020-09-07T07:46:50.396" v="6849"/>
          <ac:spMkLst>
            <pc:docMk/>
            <pc:sldMk cId="2059853505" sldId="360"/>
            <ac:spMk id="2" creationId="{C9B4CB40-791F-44FD-BF95-8E2AC12CADA3}"/>
          </ac:spMkLst>
        </pc:spChg>
        <pc:spChg chg="del">
          <ac:chgData name="Gu, Wenqiang" userId="251612ec-f89a-4676-a250-49ffc40b1583" providerId="ADAL" clId="{6A310D1A-9152-4616-823F-4D798AFA9D7D}" dt="2020-09-07T07:46:50.396" v="6849"/>
          <ac:spMkLst>
            <pc:docMk/>
            <pc:sldMk cId="2059853505" sldId="360"/>
            <ac:spMk id="3" creationId="{ECD1AA4B-0311-46B6-B625-5A917BACC3D3}"/>
          </ac:spMkLst>
        </pc:spChg>
        <pc:spChg chg="add mod">
          <ac:chgData name="Gu, Wenqiang" userId="251612ec-f89a-4676-a250-49ffc40b1583" providerId="ADAL" clId="{6A310D1A-9152-4616-823F-4D798AFA9D7D}" dt="2020-09-07T07:46:54.285" v="6862" actId="20577"/>
          <ac:spMkLst>
            <pc:docMk/>
            <pc:sldMk cId="2059853505" sldId="360"/>
            <ac:spMk id="7" creationId="{E009266E-2204-4ADA-83A8-1050F51CBAE5}"/>
          </ac:spMkLst>
        </pc:spChg>
        <pc:spChg chg="add mod">
          <ac:chgData name="Gu, Wenqiang" userId="251612ec-f89a-4676-a250-49ffc40b1583" providerId="ADAL" clId="{6A310D1A-9152-4616-823F-4D798AFA9D7D}" dt="2020-09-07T07:46:50.396" v="6849"/>
          <ac:spMkLst>
            <pc:docMk/>
            <pc:sldMk cId="2059853505" sldId="360"/>
            <ac:spMk id="8" creationId="{9E8BE62C-04D9-4261-8F00-9DE1AC8E7F21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01:35:13.839" v="16311" actId="20577"/>
        <pc:sldMkLst>
          <pc:docMk/>
          <pc:sldMk cId="3069272938" sldId="361"/>
        </pc:sldMkLst>
        <pc:spChg chg="mod">
          <ac:chgData name="Gu, Wenqiang" userId="251612ec-f89a-4676-a250-49ffc40b1583" providerId="ADAL" clId="{6A310D1A-9152-4616-823F-4D798AFA9D7D}" dt="2020-09-10T01:34:23.196" v="16280" actId="20577"/>
          <ac:spMkLst>
            <pc:docMk/>
            <pc:sldMk cId="3069272938" sldId="361"/>
            <ac:spMk id="2" creationId="{868CF978-7AD9-44DF-8EC1-E1D5146675CF}"/>
          </ac:spMkLst>
        </pc:spChg>
        <pc:spChg chg="mod">
          <ac:chgData name="Gu, Wenqiang" userId="251612ec-f89a-4676-a250-49ffc40b1583" providerId="ADAL" clId="{6A310D1A-9152-4616-823F-4D798AFA9D7D}" dt="2020-09-09T22:24:37.178" v="14789" actId="2711"/>
          <ac:spMkLst>
            <pc:docMk/>
            <pc:sldMk cId="3069272938" sldId="361"/>
            <ac:spMk id="3" creationId="{0E6A9066-F483-477A-A7C9-133027781F48}"/>
          </ac:spMkLst>
        </pc:spChg>
        <pc:graphicFrameChg chg="add del modGraphic">
          <ac:chgData name="Gu, Wenqiang" userId="251612ec-f89a-4676-a250-49ffc40b1583" providerId="ADAL" clId="{6A310D1A-9152-4616-823F-4D798AFA9D7D}" dt="2020-09-07T20:31:13.448" v="7047" actId="478"/>
          <ac:graphicFrameMkLst>
            <pc:docMk/>
            <pc:sldMk cId="3069272938" sldId="361"/>
            <ac:graphicFrameMk id="8" creationId="{39AE89A6-A0EC-4782-9CFB-538B49AD7C0F}"/>
          </ac:graphicFrameMkLst>
        </pc:graphicFrameChg>
      </pc:sldChg>
      <pc:sldChg chg="addSp delSp modSp add">
        <pc:chgData name="Gu, Wenqiang" userId="251612ec-f89a-4676-a250-49ffc40b1583" providerId="ADAL" clId="{6A310D1A-9152-4616-823F-4D798AFA9D7D}" dt="2020-09-08T02:57:39.309" v="8559" actId="20577"/>
        <pc:sldMkLst>
          <pc:docMk/>
          <pc:sldMk cId="1002994954" sldId="362"/>
        </pc:sldMkLst>
        <pc:spChg chg="del">
          <ac:chgData name="Gu, Wenqiang" userId="251612ec-f89a-4676-a250-49ffc40b1583" providerId="ADAL" clId="{6A310D1A-9152-4616-823F-4D798AFA9D7D}" dt="2020-09-07T21:36:17.692" v="7851"/>
          <ac:spMkLst>
            <pc:docMk/>
            <pc:sldMk cId="1002994954" sldId="362"/>
            <ac:spMk id="2" creationId="{F7A3B4FE-94EB-4023-AD7A-F5421DC564D8}"/>
          </ac:spMkLst>
        </pc:spChg>
        <pc:spChg chg="del">
          <ac:chgData name="Gu, Wenqiang" userId="251612ec-f89a-4676-a250-49ffc40b1583" providerId="ADAL" clId="{6A310D1A-9152-4616-823F-4D798AFA9D7D}" dt="2020-09-07T21:36:17.692" v="7851"/>
          <ac:spMkLst>
            <pc:docMk/>
            <pc:sldMk cId="1002994954" sldId="362"/>
            <ac:spMk id="3" creationId="{E970F327-1871-49AB-8BC3-9E82462CA2D6}"/>
          </ac:spMkLst>
        </pc:spChg>
        <pc:spChg chg="add mod">
          <ac:chgData name="Gu, Wenqiang" userId="251612ec-f89a-4676-a250-49ffc40b1583" providerId="ADAL" clId="{6A310D1A-9152-4616-823F-4D798AFA9D7D}" dt="2020-09-08T02:57:39.309" v="8559" actId="20577"/>
          <ac:spMkLst>
            <pc:docMk/>
            <pc:sldMk cId="1002994954" sldId="362"/>
            <ac:spMk id="7" creationId="{46D9100A-C79E-4798-8296-C8D97E95BAE6}"/>
          </ac:spMkLst>
        </pc:spChg>
        <pc:spChg chg="add mod">
          <ac:chgData name="Gu, Wenqiang" userId="251612ec-f89a-4676-a250-49ffc40b1583" providerId="ADAL" clId="{6A310D1A-9152-4616-823F-4D798AFA9D7D}" dt="2020-09-07T21:36:17.692" v="7851"/>
          <ac:spMkLst>
            <pc:docMk/>
            <pc:sldMk cId="1002994954" sldId="362"/>
            <ac:spMk id="8" creationId="{D6F987AF-851C-4A08-A4AB-8D73ECC6FF80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8:51:06.421" v="26392" actId="15"/>
        <pc:sldMkLst>
          <pc:docMk/>
          <pc:sldMk cId="2983369476" sldId="363"/>
        </pc:sldMkLst>
        <pc:spChg chg="mod">
          <ac:chgData name="Gu, Wenqiang" userId="251612ec-f89a-4676-a250-49ffc40b1583" providerId="ADAL" clId="{6A310D1A-9152-4616-823F-4D798AFA9D7D}" dt="2020-09-08T06:31:37.868" v="9958" actId="20577"/>
          <ac:spMkLst>
            <pc:docMk/>
            <pc:sldMk cId="2983369476" sldId="363"/>
            <ac:spMk id="2" creationId="{0C1EE3DD-FDCA-4BBC-8D84-4A01AAC186A2}"/>
          </ac:spMkLst>
        </pc:spChg>
        <pc:spChg chg="mod">
          <ac:chgData name="Gu, Wenqiang" userId="251612ec-f89a-4676-a250-49ffc40b1583" providerId="ADAL" clId="{6A310D1A-9152-4616-823F-4D798AFA9D7D}" dt="2020-09-10T18:51:06.421" v="26392" actId="15"/>
          <ac:spMkLst>
            <pc:docMk/>
            <pc:sldMk cId="2983369476" sldId="363"/>
            <ac:spMk id="3" creationId="{8B8829E4-2D05-4AFB-92C4-5551EB9D8A9C}"/>
          </ac:spMkLst>
        </pc:spChg>
        <pc:spChg chg="add mod">
          <ac:chgData name="Gu, Wenqiang" userId="251612ec-f89a-4676-a250-49ffc40b1583" providerId="ADAL" clId="{6A310D1A-9152-4616-823F-4D798AFA9D7D}" dt="2020-09-10T01:26:02.500" v="16004" actId="20577"/>
          <ac:spMkLst>
            <pc:docMk/>
            <pc:sldMk cId="2983369476" sldId="363"/>
            <ac:spMk id="8" creationId="{64EF7122-D1B7-419B-A136-F0B37FF75335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1" creationId="{00C1041A-D244-4322-BA23-AC9002AFC806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2" creationId="{2C1EEF39-FD2D-40D8-86D4-265A0E1BCFEF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4" creationId="{69D43886-051D-44AA-B015-788B84ABE608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6" creationId="{2A05EA93-7F56-4A94-A380-EA4AF931CDF3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8" creationId="{6D2A3F5E-52BB-4CCB-9674-D096856DA3E2}"/>
          </ac:spMkLst>
        </pc:spChg>
        <pc:spChg chg="add mod">
          <ac:chgData name="Gu, Wenqiang" userId="251612ec-f89a-4676-a250-49ffc40b1583" providerId="ADAL" clId="{6A310D1A-9152-4616-823F-4D798AFA9D7D}" dt="2020-09-08T06:33:08.503" v="9974" actId="1076"/>
          <ac:spMkLst>
            <pc:docMk/>
            <pc:sldMk cId="2983369476" sldId="363"/>
            <ac:spMk id="20" creationId="{28EEB998-1576-40AE-8DD7-6DEECDFBBD5D}"/>
          </ac:spMkLst>
        </pc:spChg>
        <pc:spChg chg="add del mod">
          <ac:chgData name="Gu, Wenqiang" userId="251612ec-f89a-4676-a250-49ffc40b1583" providerId="ADAL" clId="{6A310D1A-9152-4616-823F-4D798AFA9D7D}" dt="2020-09-09T23:45:20.826" v="15154" actId="478"/>
          <ac:spMkLst>
            <pc:docMk/>
            <pc:sldMk cId="2983369476" sldId="363"/>
            <ac:spMk id="21" creationId="{D1F83015-F20C-45E0-B831-41AB2E2DBE56}"/>
          </ac:spMkLst>
        </pc:spChg>
        <pc:spChg chg="del">
          <ac:chgData name="Gu, Wenqiang" userId="251612ec-f89a-4676-a250-49ffc40b1583" providerId="ADAL" clId="{6A310D1A-9152-4616-823F-4D798AFA9D7D}" dt="2020-09-09T23:38:53.180" v="15100" actId="478"/>
          <ac:spMkLst>
            <pc:docMk/>
            <pc:sldMk cId="2983369476" sldId="363"/>
            <ac:spMk id="24" creationId="{EE513253-A53D-4CE2-86B9-F3083D7842FB}"/>
          </ac:spMkLst>
        </pc:spChg>
        <pc:grpChg chg="add mod">
          <ac:chgData name="Gu, Wenqiang" userId="251612ec-f89a-4676-a250-49ffc40b1583" providerId="ADAL" clId="{6A310D1A-9152-4616-823F-4D798AFA9D7D}" dt="2020-09-07T23:53:24.867" v="8189" actId="1076"/>
          <ac:grpSpMkLst>
            <pc:docMk/>
            <pc:sldMk cId="2983369476" sldId="363"/>
            <ac:grpSpMk id="19" creationId="{9D7E2B6D-570F-406F-898D-6A488CE69DB7}"/>
          </ac:grpSpMkLst>
        </pc:grpChg>
        <pc:grpChg chg="add del mod">
          <ac:chgData name="Gu, Wenqiang" userId="251612ec-f89a-4676-a250-49ffc40b1583" providerId="ADAL" clId="{6A310D1A-9152-4616-823F-4D798AFA9D7D}" dt="2020-09-09T23:39:07.444" v="15103" actId="478"/>
          <ac:grpSpMkLst>
            <pc:docMk/>
            <pc:sldMk cId="2983369476" sldId="363"/>
            <ac:grpSpMk id="22" creationId="{A2CF24CF-4C52-47BF-B176-E3DC6DFF4ABC}"/>
          </ac:grpSpMkLst>
        </pc:grpChg>
        <pc:picChg chg="add mod">
          <ac:chgData name="Gu, Wenqiang" userId="251612ec-f89a-4676-a250-49ffc40b1583" providerId="ADAL" clId="{6A310D1A-9152-4616-823F-4D798AFA9D7D}" dt="2020-09-08T06:32:58.982" v="9972" actId="1076"/>
          <ac:picMkLst>
            <pc:docMk/>
            <pc:sldMk cId="2983369476" sldId="363"/>
            <ac:picMk id="7" creationId="{1BC38598-84D5-4761-A6E7-19FD9FBD4D5A}"/>
          </ac:picMkLst>
        </pc:picChg>
        <pc:picChg chg="add mod">
          <ac:chgData name="Gu, Wenqiang" userId="251612ec-f89a-4676-a250-49ffc40b1583" providerId="ADAL" clId="{6A310D1A-9152-4616-823F-4D798AFA9D7D}" dt="2020-09-07T23:52:27.480" v="8187" actId="164"/>
          <ac:picMkLst>
            <pc:docMk/>
            <pc:sldMk cId="2983369476" sldId="363"/>
            <ac:picMk id="9" creationId="{79A64085-66A3-4669-82D4-8BDA0B2CC455}"/>
          </ac:picMkLst>
        </pc:picChg>
        <pc:picChg chg="add mod">
          <ac:chgData name="Gu, Wenqiang" userId="251612ec-f89a-4676-a250-49ffc40b1583" providerId="ADAL" clId="{6A310D1A-9152-4616-823F-4D798AFA9D7D}" dt="2020-09-07T23:52:27.480" v="8187" actId="164"/>
          <ac:picMkLst>
            <pc:docMk/>
            <pc:sldMk cId="2983369476" sldId="363"/>
            <ac:picMk id="10" creationId="{9872BC62-2600-4086-B688-34A97448FF9E}"/>
          </ac:picMkLst>
        </pc:picChg>
        <pc:cxnChg chg="add mod">
          <ac:chgData name="Gu, Wenqiang" userId="251612ec-f89a-4676-a250-49ffc40b1583" providerId="ADAL" clId="{6A310D1A-9152-4616-823F-4D798AFA9D7D}" dt="2020-09-07T23:52:27.480" v="8187" actId="164"/>
          <ac:cxnSpMkLst>
            <pc:docMk/>
            <pc:sldMk cId="2983369476" sldId="363"/>
            <ac:cxnSpMk id="13" creationId="{7A11AE65-5D21-4DF7-99B7-42E2DDBA4A78}"/>
          </ac:cxnSpMkLst>
        </pc:cxnChg>
        <pc:cxnChg chg="add mod">
          <ac:chgData name="Gu, Wenqiang" userId="251612ec-f89a-4676-a250-49ffc40b1583" providerId="ADAL" clId="{6A310D1A-9152-4616-823F-4D798AFA9D7D}" dt="2020-09-07T23:52:27.480" v="8187" actId="164"/>
          <ac:cxnSpMkLst>
            <pc:docMk/>
            <pc:sldMk cId="2983369476" sldId="363"/>
            <ac:cxnSpMk id="15" creationId="{F75FF5D8-4AAC-4C19-A947-27761BFDE486}"/>
          </ac:cxnSpMkLst>
        </pc:cxnChg>
        <pc:cxnChg chg="add mod">
          <ac:chgData name="Gu, Wenqiang" userId="251612ec-f89a-4676-a250-49ffc40b1583" providerId="ADAL" clId="{6A310D1A-9152-4616-823F-4D798AFA9D7D}" dt="2020-09-07T23:52:27.480" v="8187" actId="164"/>
          <ac:cxnSpMkLst>
            <pc:docMk/>
            <pc:sldMk cId="2983369476" sldId="363"/>
            <ac:cxnSpMk id="17" creationId="{536EECB6-D8E8-430B-8656-145B286F2D63}"/>
          </ac:cxnSpMkLst>
        </pc:cxnChg>
      </pc:sldChg>
      <pc:sldChg chg="add del ord">
        <pc:chgData name="Gu, Wenqiang" userId="251612ec-f89a-4676-a250-49ffc40b1583" providerId="ADAL" clId="{6A310D1A-9152-4616-823F-4D798AFA9D7D}" dt="2020-09-07T23:49:20.016" v="7996" actId="2696"/>
        <pc:sldMkLst>
          <pc:docMk/>
          <pc:sldMk cId="236276820" sldId="364"/>
        </pc:sldMkLst>
      </pc:sldChg>
      <pc:sldChg chg="add">
        <pc:chgData name="Gu, Wenqiang" userId="251612ec-f89a-4676-a250-49ffc40b1583" providerId="ADAL" clId="{6A310D1A-9152-4616-823F-4D798AFA9D7D}" dt="2020-09-07T23:49:24.477" v="7997"/>
        <pc:sldMkLst>
          <pc:docMk/>
          <pc:sldMk cId="1239486507" sldId="364"/>
        </pc:sldMkLst>
      </pc:sldChg>
      <pc:sldChg chg="addSp delSp modSp add">
        <pc:chgData name="Gu, Wenqiang" userId="251612ec-f89a-4676-a250-49ffc40b1583" providerId="ADAL" clId="{6A310D1A-9152-4616-823F-4D798AFA9D7D}" dt="2020-09-08T21:33:06.773" v="12490" actId="20577"/>
        <pc:sldMkLst>
          <pc:docMk/>
          <pc:sldMk cId="1500341364" sldId="365"/>
        </pc:sldMkLst>
        <pc:spChg chg="del">
          <ac:chgData name="Gu, Wenqiang" userId="251612ec-f89a-4676-a250-49ffc40b1583" providerId="ADAL" clId="{6A310D1A-9152-4616-823F-4D798AFA9D7D}" dt="2020-09-08T00:19:59.114" v="8477"/>
          <ac:spMkLst>
            <pc:docMk/>
            <pc:sldMk cId="1500341364" sldId="365"/>
            <ac:spMk id="2" creationId="{F42778E4-D515-410D-B612-3BFE9B06E8AA}"/>
          </ac:spMkLst>
        </pc:spChg>
        <pc:spChg chg="del">
          <ac:chgData name="Gu, Wenqiang" userId="251612ec-f89a-4676-a250-49ffc40b1583" providerId="ADAL" clId="{6A310D1A-9152-4616-823F-4D798AFA9D7D}" dt="2020-09-08T00:19:59.114" v="8477"/>
          <ac:spMkLst>
            <pc:docMk/>
            <pc:sldMk cId="1500341364" sldId="365"/>
            <ac:spMk id="3" creationId="{AB492F9A-7C9B-49CA-85A0-1787FDC8D3FE}"/>
          </ac:spMkLst>
        </pc:spChg>
        <pc:spChg chg="add mod">
          <ac:chgData name="Gu, Wenqiang" userId="251612ec-f89a-4676-a250-49ffc40b1583" providerId="ADAL" clId="{6A310D1A-9152-4616-823F-4D798AFA9D7D}" dt="2020-09-08T21:33:06.773" v="12490" actId="20577"/>
          <ac:spMkLst>
            <pc:docMk/>
            <pc:sldMk cId="1500341364" sldId="365"/>
            <ac:spMk id="7" creationId="{B53EEBF0-83A4-4AAC-9BDF-C18E7AC22FB1}"/>
          </ac:spMkLst>
        </pc:spChg>
        <pc:spChg chg="add mod">
          <ac:chgData name="Gu, Wenqiang" userId="251612ec-f89a-4676-a250-49ffc40b1583" providerId="ADAL" clId="{6A310D1A-9152-4616-823F-4D798AFA9D7D}" dt="2020-09-08T00:19:59.114" v="8477"/>
          <ac:spMkLst>
            <pc:docMk/>
            <pc:sldMk cId="1500341364" sldId="365"/>
            <ac:spMk id="8" creationId="{258ABE17-E754-40AD-BA08-E5F2C0A93C08}"/>
          </ac:spMkLst>
        </pc:spChg>
      </pc:sldChg>
      <pc:sldChg chg="modSp add del ord">
        <pc:chgData name="Gu, Wenqiang" userId="251612ec-f89a-4676-a250-49ffc40b1583" providerId="ADAL" clId="{6A310D1A-9152-4616-823F-4D798AFA9D7D}" dt="2020-09-08T07:34:12.724" v="11703" actId="2696"/>
        <pc:sldMkLst>
          <pc:docMk/>
          <pc:sldMk cId="2242294691" sldId="366"/>
        </pc:sldMkLst>
        <pc:spChg chg="mod">
          <ac:chgData name="Gu, Wenqiang" userId="251612ec-f89a-4676-a250-49ffc40b1583" providerId="ADAL" clId="{6A310D1A-9152-4616-823F-4D798AFA9D7D}" dt="2020-09-08T03:09:50.337" v="8591" actId="20577"/>
          <ac:spMkLst>
            <pc:docMk/>
            <pc:sldMk cId="2242294691" sldId="366"/>
            <ac:spMk id="2" creationId="{C2E3F811-4372-48F6-B3EF-7C4CC2A36B99}"/>
          </ac:spMkLst>
        </pc:spChg>
      </pc:sldChg>
      <pc:sldChg chg="add del">
        <pc:chgData name="Gu, Wenqiang" userId="251612ec-f89a-4676-a250-49ffc40b1583" providerId="ADAL" clId="{6A310D1A-9152-4616-823F-4D798AFA9D7D}" dt="2020-09-08T02:56:55.265" v="8511" actId="2696"/>
        <pc:sldMkLst>
          <pc:docMk/>
          <pc:sldMk cId="4014194341" sldId="366"/>
        </pc:sldMkLst>
      </pc:sldChg>
      <pc:sldChg chg="modSp add del ord">
        <pc:chgData name="Gu, Wenqiang" userId="251612ec-f89a-4676-a250-49ffc40b1583" providerId="ADAL" clId="{6A310D1A-9152-4616-823F-4D798AFA9D7D}" dt="2020-09-08T07:10:56.249" v="10713" actId="2696"/>
        <pc:sldMkLst>
          <pc:docMk/>
          <pc:sldMk cId="303341144" sldId="568"/>
        </pc:sldMkLst>
        <pc:picChg chg="mod">
          <ac:chgData name="Gu, Wenqiang" userId="251612ec-f89a-4676-a250-49ffc40b1583" providerId="ADAL" clId="{6A310D1A-9152-4616-823F-4D798AFA9D7D}" dt="2020-09-08T07:08:54.698" v="10692" actId="1076"/>
          <ac:picMkLst>
            <pc:docMk/>
            <pc:sldMk cId="303341144" sldId="568"/>
            <ac:picMk id="4" creationId="{00000000-0000-0000-0000-000000000000}"/>
          </ac:picMkLst>
        </pc:picChg>
      </pc:sldChg>
      <pc:sldChg chg="addSp delSp add del">
        <pc:chgData name="Gu, Wenqiang" userId="251612ec-f89a-4676-a250-49ffc40b1583" providerId="ADAL" clId="{6A310D1A-9152-4616-823F-4D798AFA9D7D}" dt="2020-09-08T06:45:45.537" v="10039" actId="2696"/>
        <pc:sldMkLst>
          <pc:docMk/>
          <pc:sldMk cId="2380108870" sldId="595"/>
        </pc:sldMkLst>
        <pc:picChg chg="add del">
          <ac:chgData name="Gu, Wenqiang" userId="251612ec-f89a-4676-a250-49ffc40b1583" providerId="ADAL" clId="{6A310D1A-9152-4616-823F-4D798AFA9D7D}" dt="2020-09-08T06:36:46.730" v="9986" actId="478"/>
          <ac:picMkLst>
            <pc:docMk/>
            <pc:sldMk cId="2380108870" sldId="595"/>
            <ac:picMk id="3" creationId="{194B114D-36E0-4CA8-842F-F600437BD637}"/>
          </ac:picMkLst>
        </pc:picChg>
      </pc:sldChg>
      <pc:sldChg chg="modSp add del modNotesTx">
        <pc:chgData name="Gu, Wenqiang" userId="251612ec-f89a-4676-a250-49ffc40b1583" providerId="ADAL" clId="{6A310D1A-9152-4616-823F-4D798AFA9D7D}" dt="2020-09-10T17:10:49.479" v="24847" actId="2696"/>
        <pc:sldMkLst>
          <pc:docMk/>
          <pc:sldMk cId="3962150064" sldId="608"/>
        </pc:sldMkLst>
        <pc:spChg chg="mod">
          <ac:chgData name="Gu, Wenqiang" userId="251612ec-f89a-4676-a250-49ffc40b1583" providerId="ADAL" clId="{6A310D1A-9152-4616-823F-4D798AFA9D7D}" dt="2020-09-10T01:52:31.939" v="16914" actId="20577"/>
          <ac:spMkLst>
            <pc:docMk/>
            <pc:sldMk cId="3962150064" sldId="608"/>
            <ac:spMk id="7" creationId="{F2C2D9B4-C61A-9C47-AE1C-C935920C60FD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8:15:49.521" v="26303" actId="20577"/>
        <pc:sldMkLst>
          <pc:docMk/>
          <pc:sldMk cId="2718044663" sldId="610"/>
        </pc:sldMkLst>
        <pc:spChg chg="mod">
          <ac:chgData name="Gu, Wenqiang" userId="251612ec-f89a-4676-a250-49ffc40b1583" providerId="ADAL" clId="{6A310D1A-9152-4616-823F-4D798AFA9D7D}" dt="2020-09-09T23:39:35.909" v="15106" actId="2711"/>
          <ac:spMkLst>
            <pc:docMk/>
            <pc:sldMk cId="2718044663" sldId="610"/>
            <ac:spMk id="2" creationId="{CEBC4A98-90A9-0A4A-AE1D-FB4C992BCE2C}"/>
          </ac:spMkLst>
        </pc:spChg>
        <pc:spChg chg="add mod">
          <ac:chgData name="Gu, Wenqiang" userId="251612ec-f89a-4676-a250-49ffc40b1583" providerId="ADAL" clId="{6A310D1A-9152-4616-823F-4D798AFA9D7D}" dt="2020-09-10T18:15:49.521" v="26303" actId="20577"/>
          <ac:spMkLst>
            <pc:docMk/>
            <pc:sldMk cId="2718044663" sldId="610"/>
            <ac:spMk id="6" creationId="{A86AD66F-EF6D-40ED-816A-825A766F35D2}"/>
          </ac:spMkLst>
        </pc:spChg>
        <pc:spChg chg="add del mod">
          <ac:chgData name="Gu, Wenqiang" userId="251612ec-f89a-4676-a250-49ffc40b1583" providerId="ADAL" clId="{6A310D1A-9152-4616-823F-4D798AFA9D7D}" dt="2020-09-09T23:42:00.788" v="15146" actId="478"/>
          <ac:spMkLst>
            <pc:docMk/>
            <pc:sldMk cId="2718044663" sldId="610"/>
            <ac:spMk id="6" creationId="{AE2C8BB5-3455-4986-80EA-7BD4A3BA3082}"/>
          </ac:spMkLst>
        </pc:spChg>
        <pc:spChg chg="add del mod">
          <ac:chgData name="Gu, Wenqiang" userId="251612ec-f89a-4676-a250-49ffc40b1583" providerId="ADAL" clId="{6A310D1A-9152-4616-823F-4D798AFA9D7D}" dt="2020-09-09T23:39:44.102" v="15108" actId="478"/>
          <ac:spMkLst>
            <pc:docMk/>
            <pc:sldMk cId="2718044663" sldId="610"/>
            <ac:spMk id="8" creationId="{2AD31B3D-17DA-4536-A0E7-28275AB5D648}"/>
          </ac:spMkLst>
        </pc:spChg>
        <pc:spChg chg="add del mod">
          <ac:chgData name="Gu, Wenqiang" userId="251612ec-f89a-4676-a250-49ffc40b1583" providerId="ADAL" clId="{6A310D1A-9152-4616-823F-4D798AFA9D7D}" dt="2020-09-09T23:42:03.350" v="15147" actId="478"/>
          <ac:spMkLst>
            <pc:docMk/>
            <pc:sldMk cId="2718044663" sldId="610"/>
            <ac:spMk id="9" creationId="{196B3839-A5A2-40D4-B00E-8674B564EA0B}"/>
          </ac:spMkLst>
        </pc:spChg>
        <pc:spChg chg="add del">
          <ac:chgData name="Gu, Wenqiang" userId="251612ec-f89a-4676-a250-49ffc40b1583" providerId="ADAL" clId="{6A310D1A-9152-4616-823F-4D798AFA9D7D}" dt="2020-09-08T07:07:25.832" v="10674" actId="478"/>
          <ac:spMkLst>
            <pc:docMk/>
            <pc:sldMk cId="2718044663" sldId="610"/>
            <ac:spMk id="10" creationId="{07836BBE-260D-45DD-8879-473AD6B2F63B}"/>
          </ac:spMkLst>
        </pc:spChg>
        <pc:spChg chg="add del mod">
          <ac:chgData name="Gu, Wenqiang" userId="251612ec-f89a-4676-a250-49ffc40b1583" providerId="ADAL" clId="{6A310D1A-9152-4616-823F-4D798AFA9D7D}" dt="2020-09-09T23:40:03.177" v="15116" actId="478"/>
          <ac:spMkLst>
            <pc:docMk/>
            <pc:sldMk cId="2718044663" sldId="610"/>
            <ac:spMk id="10" creationId="{B43B8CC0-BCBA-4077-81BD-B17E755772A7}"/>
          </ac:spMkLst>
        </pc:spChg>
        <pc:spChg chg="add mod">
          <ac:chgData name="Gu, Wenqiang" userId="251612ec-f89a-4676-a250-49ffc40b1583" providerId="ADAL" clId="{6A310D1A-9152-4616-823F-4D798AFA9D7D}" dt="2020-09-10T16:57:43.416" v="24294" actId="1076"/>
          <ac:spMkLst>
            <pc:docMk/>
            <pc:sldMk cId="2718044663" sldId="610"/>
            <ac:spMk id="12" creationId="{DACD26A8-3D61-43A0-913F-6EB17C37EF8D}"/>
          </ac:spMkLst>
        </pc:spChg>
        <pc:picChg chg="add del mod">
          <ac:chgData name="Gu, Wenqiang" userId="251612ec-f89a-4676-a250-49ffc40b1583" providerId="ADAL" clId="{6A310D1A-9152-4616-823F-4D798AFA9D7D}" dt="2020-09-08T07:09:36.092" v="10695" actId="478"/>
          <ac:picMkLst>
            <pc:docMk/>
            <pc:sldMk cId="2718044663" sldId="610"/>
            <ac:picMk id="6" creationId="{15BD22C8-7F72-443E-AD8A-8EF0689AC37C}"/>
          </ac:picMkLst>
        </pc:picChg>
        <pc:picChg chg="add del mod">
          <ac:chgData name="Gu, Wenqiang" userId="251612ec-f89a-4676-a250-49ffc40b1583" providerId="ADAL" clId="{6A310D1A-9152-4616-823F-4D798AFA9D7D}" dt="2020-09-09T23:39:42.968" v="15107" actId="478"/>
          <ac:picMkLst>
            <pc:docMk/>
            <pc:sldMk cId="2718044663" sldId="610"/>
            <ac:picMk id="7" creationId="{3AC7501F-A9E2-455C-9DBC-1F462A777155}"/>
          </ac:picMkLst>
        </pc:picChg>
        <pc:picChg chg="add del">
          <ac:chgData name="Gu, Wenqiang" userId="251612ec-f89a-4676-a250-49ffc40b1583" providerId="ADAL" clId="{6A310D1A-9152-4616-823F-4D798AFA9D7D}" dt="2020-09-08T07:07:25.832" v="10674" actId="478"/>
          <ac:picMkLst>
            <pc:docMk/>
            <pc:sldMk cId="2718044663" sldId="610"/>
            <ac:picMk id="9" creationId="{FA638CA1-DF05-426B-8ABF-A08438E9F758}"/>
          </ac:picMkLst>
        </pc:picChg>
        <pc:picChg chg="add mod modCrop">
          <ac:chgData name="Gu, Wenqiang" userId="251612ec-f89a-4676-a250-49ffc40b1583" providerId="ADAL" clId="{6A310D1A-9152-4616-823F-4D798AFA9D7D}" dt="2020-09-10T16:57:40.743" v="24293" actId="1076"/>
          <ac:picMkLst>
            <pc:docMk/>
            <pc:sldMk cId="2718044663" sldId="610"/>
            <ac:picMk id="11" creationId="{1EA4B161-4220-40CE-AC47-B80802BCC865}"/>
          </ac:picMkLst>
        </pc:picChg>
        <pc:picChg chg="add del mod">
          <ac:chgData name="Gu, Wenqiang" userId="251612ec-f89a-4676-a250-49ffc40b1583" providerId="ADAL" clId="{6A310D1A-9152-4616-823F-4D798AFA9D7D}" dt="2020-09-10T16:56:51.901" v="24282" actId="478"/>
          <ac:picMkLst>
            <pc:docMk/>
            <pc:sldMk cId="2718044663" sldId="610"/>
            <ac:picMk id="13" creationId="{13910219-B575-4FC1-BA21-C2003B09C883}"/>
          </ac:picMkLst>
        </pc:picChg>
        <pc:picChg chg="add mod">
          <ac:chgData name="Gu, Wenqiang" userId="251612ec-f89a-4676-a250-49ffc40b1583" providerId="ADAL" clId="{6A310D1A-9152-4616-823F-4D798AFA9D7D}" dt="2020-09-10T16:51:38.247" v="23906" actId="14100"/>
          <ac:picMkLst>
            <pc:docMk/>
            <pc:sldMk cId="2718044663" sldId="610"/>
            <ac:picMk id="15" creationId="{D4F8E2D1-A87D-41DB-9EED-39F37057CF0C}"/>
          </ac:picMkLst>
        </pc:picChg>
        <pc:picChg chg="mod">
          <ac:chgData name="Gu, Wenqiang" userId="251612ec-f89a-4676-a250-49ffc40b1583" providerId="ADAL" clId="{6A310D1A-9152-4616-823F-4D798AFA9D7D}" dt="2020-09-10T16:51:42.711" v="23907" actId="1076"/>
          <ac:picMkLst>
            <pc:docMk/>
            <pc:sldMk cId="2718044663" sldId="610"/>
            <ac:picMk id="34" creationId="{00446EC8-8DA9-5644-9C34-3FD17713B28B}"/>
          </ac:picMkLst>
        </pc:picChg>
      </pc:sldChg>
      <pc:sldChg chg="add del ord">
        <pc:chgData name="Gu, Wenqiang" userId="251612ec-f89a-4676-a250-49ffc40b1583" providerId="ADAL" clId="{6A310D1A-9152-4616-823F-4D798AFA9D7D}" dt="2020-09-08T07:11:00.106" v="10715" actId="2696"/>
        <pc:sldMkLst>
          <pc:docMk/>
          <pc:sldMk cId="1573954456" sldId="611"/>
        </pc:sldMkLst>
      </pc:sldChg>
      <pc:sldChg chg="delSp add ord">
        <pc:chgData name="Gu, Wenqiang" userId="251612ec-f89a-4676-a250-49ffc40b1583" providerId="ADAL" clId="{6A310D1A-9152-4616-823F-4D798AFA9D7D}" dt="2020-09-10T15:41:32.852" v="23046" actId="478"/>
        <pc:sldMkLst>
          <pc:docMk/>
          <pc:sldMk cId="1027368067" sldId="612"/>
        </pc:sldMkLst>
        <pc:spChg chg="del">
          <ac:chgData name="Gu, Wenqiang" userId="251612ec-f89a-4676-a250-49ffc40b1583" providerId="ADAL" clId="{6A310D1A-9152-4616-823F-4D798AFA9D7D}" dt="2020-09-10T15:41:32.852" v="23046" actId="478"/>
          <ac:spMkLst>
            <pc:docMk/>
            <pc:sldMk cId="1027368067" sldId="612"/>
            <ac:spMk id="8" creationId="{B4926A24-0F16-4123-86D5-18522EB610F6}"/>
          </ac:spMkLst>
        </pc:spChg>
      </pc:sldChg>
      <pc:sldChg chg="addSp modSp add del">
        <pc:chgData name="Gu, Wenqiang" userId="251612ec-f89a-4676-a250-49ffc40b1583" providerId="ADAL" clId="{6A310D1A-9152-4616-823F-4D798AFA9D7D}" dt="2020-09-08T22:15:19.338" v="13907" actId="2696"/>
        <pc:sldMkLst>
          <pc:docMk/>
          <pc:sldMk cId="3461250829" sldId="612"/>
        </pc:sldMkLst>
        <pc:spChg chg="add mod">
          <ac:chgData name="Gu, Wenqiang" userId="251612ec-f89a-4676-a250-49ffc40b1583" providerId="ADAL" clId="{6A310D1A-9152-4616-823F-4D798AFA9D7D}" dt="2020-09-08T21:58:42.728" v="13257" actId="14100"/>
          <ac:spMkLst>
            <pc:docMk/>
            <pc:sldMk cId="3461250829" sldId="612"/>
            <ac:spMk id="8" creationId="{B4926A24-0F16-4123-86D5-18522EB610F6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7:22:46.974" v="25071" actId="20577"/>
        <pc:sldMkLst>
          <pc:docMk/>
          <pc:sldMk cId="1590212498" sldId="625"/>
        </pc:sldMkLst>
        <pc:spChg chg="mod">
          <ac:chgData name="Gu, Wenqiang" userId="251612ec-f89a-4676-a250-49ffc40b1583" providerId="ADAL" clId="{6A310D1A-9152-4616-823F-4D798AFA9D7D}" dt="2020-09-10T17:22:46.974" v="25071" actId="20577"/>
          <ac:spMkLst>
            <pc:docMk/>
            <pc:sldMk cId="1590212498" sldId="625"/>
            <ac:spMk id="5" creationId="{202A3ED2-DE58-4822-82D0-D5C0CE09A971}"/>
          </ac:spMkLst>
        </pc:spChg>
        <pc:spChg chg="add del mod">
          <ac:chgData name="Gu, Wenqiang" userId="251612ec-f89a-4676-a250-49ffc40b1583" providerId="ADAL" clId="{6A310D1A-9152-4616-823F-4D798AFA9D7D}" dt="2020-09-09T23:40:32.967" v="15121" actId="478"/>
          <ac:spMkLst>
            <pc:docMk/>
            <pc:sldMk cId="1590212498" sldId="625"/>
            <ac:spMk id="6" creationId="{42019C46-6630-4F34-92F0-A4EEB1569721}"/>
          </ac:spMkLst>
        </pc:spChg>
        <pc:spChg chg="mod">
          <ac:chgData name="Gu, Wenqiang" userId="251612ec-f89a-4676-a250-49ffc40b1583" providerId="ADAL" clId="{6A310D1A-9152-4616-823F-4D798AFA9D7D}" dt="2020-09-08T05:11:12.446" v="8796" actId="1035"/>
          <ac:spMkLst>
            <pc:docMk/>
            <pc:sldMk cId="1590212498" sldId="625"/>
            <ac:spMk id="9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8T05:10:25.780" v="8782" actId="1076"/>
          <ac:spMkLst>
            <pc:docMk/>
            <pc:sldMk cId="1590212498" sldId="625"/>
            <ac:spMk id="1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8T05:10:25.780" v="8782" actId="1076"/>
          <ac:spMkLst>
            <pc:docMk/>
            <pc:sldMk cId="1590212498" sldId="625"/>
            <ac:spMk id="14" creationId="{515490E7-B6FF-446A-B448-C46E745CDBC4}"/>
          </ac:spMkLst>
        </pc:spChg>
        <pc:spChg chg="add del mod">
          <ac:chgData name="Gu, Wenqiang" userId="251612ec-f89a-4676-a250-49ffc40b1583" providerId="ADAL" clId="{6A310D1A-9152-4616-823F-4D798AFA9D7D}" dt="2020-09-09T23:40:30.071" v="15120" actId="478"/>
          <ac:spMkLst>
            <pc:docMk/>
            <pc:sldMk cId="1590212498" sldId="625"/>
            <ac:spMk id="15" creationId="{843B43CE-A2C1-48D6-80FF-DBF634009516}"/>
          </ac:spMkLst>
        </pc:spChg>
        <pc:spChg chg="mod">
          <ac:chgData name="Gu, Wenqiang" userId="251612ec-f89a-4676-a250-49ffc40b1583" providerId="ADAL" clId="{6A310D1A-9152-4616-823F-4D798AFA9D7D}" dt="2020-09-09T23:51:28.860" v="15178" actId="1076"/>
          <ac:spMkLst>
            <pc:docMk/>
            <pc:sldMk cId="1590212498" sldId="625"/>
            <ac:spMk id="17" creationId="{D0AA4A43-6406-400C-A3E7-D32F26584F22}"/>
          </ac:spMkLst>
        </pc:spChg>
        <pc:picChg chg="mod">
          <ac:chgData name="Gu, Wenqiang" userId="251612ec-f89a-4676-a250-49ffc40b1583" providerId="ADAL" clId="{6A310D1A-9152-4616-823F-4D798AFA9D7D}" dt="2020-09-08T05:10:25.780" v="8782" actId="1076"/>
          <ac:picMkLst>
            <pc:docMk/>
            <pc:sldMk cId="1590212498" sldId="625"/>
            <ac:picMk id="7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08T05:10:25.780" v="8782" actId="1076"/>
          <ac:picMkLst>
            <pc:docMk/>
            <pc:sldMk cId="1590212498" sldId="625"/>
            <ac:picMk id="10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08T05:10:25.780" v="8782" actId="1076"/>
          <ac:picMkLst>
            <pc:docMk/>
            <pc:sldMk cId="1590212498" sldId="625"/>
            <ac:picMk id="11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08T05:10:25.780" v="8782" actId="1076"/>
          <ac:picMkLst>
            <pc:docMk/>
            <pc:sldMk cId="1590212498" sldId="625"/>
            <ac:picMk id="13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04:38:16.734" v="17711" actId="1076"/>
          <ac:picMkLst>
            <pc:docMk/>
            <pc:sldMk cId="1590212498" sldId="625"/>
            <ac:picMk id="16" creationId="{20423E22-7564-4E6F-8B05-7C1DA4A35928}"/>
          </ac:picMkLst>
        </pc:picChg>
        <pc:cxnChg chg="mod">
          <ac:chgData name="Gu, Wenqiang" userId="251612ec-f89a-4676-a250-49ffc40b1583" providerId="ADAL" clId="{6A310D1A-9152-4616-823F-4D798AFA9D7D}" dt="2020-09-08T05:10:25.780" v="8782" actId="1076"/>
          <ac:cxnSpMkLst>
            <pc:docMk/>
            <pc:sldMk cId="1590212498" sldId="625"/>
            <ac:cxnSpMk id="8" creationId="{00000000-0000-0000-0000-000000000000}"/>
          </ac:cxnSpMkLst>
        </pc:cxnChg>
      </pc:sldChg>
      <pc:sldChg chg="modSp add del">
        <pc:chgData name="Gu, Wenqiang" userId="251612ec-f89a-4676-a250-49ffc40b1583" providerId="ADAL" clId="{6A310D1A-9152-4616-823F-4D798AFA9D7D}" dt="2020-09-08T06:13:51.934" v="9381" actId="2696"/>
        <pc:sldMkLst>
          <pc:docMk/>
          <pc:sldMk cId="3200281992" sldId="626"/>
        </pc:sldMkLst>
        <pc:spChg chg="mod">
          <ac:chgData name="Gu, Wenqiang" userId="251612ec-f89a-4676-a250-49ffc40b1583" providerId="ADAL" clId="{6A310D1A-9152-4616-823F-4D798AFA9D7D}" dt="2020-09-08T05:13:58.579" v="8818"/>
          <ac:spMkLst>
            <pc:docMk/>
            <pc:sldMk cId="3200281992" sldId="626"/>
            <ac:spMk id="3" creationId="{07C483D8-6F77-402A-B282-17E202A1634E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5:46:42.223" v="23178" actId="20577"/>
        <pc:sldMkLst>
          <pc:docMk/>
          <pc:sldMk cId="1234442288" sldId="627"/>
        </pc:sldMkLst>
        <pc:spChg chg="mod">
          <ac:chgData name="Gu, Wenqiang" userId="251612ec-f89a-4676-a250-49ffc40b1583" providerId="ADAL" clId="{6A310D1A-9152-4616-823F-4D798AFA9D7D}" dt="2020-09-10T06:20:33.940" v="19946" actId="20577"/>
          <ac:spMkLst>
            <pc:docMk/>
            <pc:sldMk cId="1234442288" sldId="627"/>
            <ac:spMk id="2" creationId="{F6742BB3-DA16-4006-92E2-02AF499BDB4D}"/>
          </ac:spMkLst>
        </pc:spChg>
        <pc:spChg chg="del">
          <ac:chgData name="Gu, Wenqiang" userId="251612ec-f89a-4676-a250-49ffc40b1583" providerId="ADAL" clId="{6A310D1A-9152-4616-823F-4D798AFA9D7D}" dt="2020-09-08T05:42:12.118" v="8975" actId="931"/>
          <ac:spMkLst>
            <pc:docMk/>
            <pc:sldMk cId="1234442288" sldId="627"/>
            <ac:spMk id="3" creationId="{74A03905-0991-4A0B-BAF0-D3C895DA75B0}"/>
          </ac:spMkLst>
        </pc:spChg>
        <pc:spChg chg="add del mod">
          <ac:chgData name="Gu, Wenqiang" userId="251612ec-f89a-4676-a250-49ffc40b1583" providerId="ADAL" clId="{6A310D1A-9152-4616-823F-4D798AFA9D7D}" dt="2020-09-08T05:39:12.445" v="8970" actId="478"/>
          <ac:spMkLst>
            <pc:docMk/>
            <pc:sldMk cId="1234442288" sldId="627"/>
            <ac:spMk id="14" creationId="{B7CA6B19-C0A5-4ADC-9213-D8ED8FCC2059}"/>
          </ac:spMkLst>
        </pc:spChg>
        <pc:spChg chg="add mod">
          <ac:chgData name="Gu, Wenqiang" userId="251612ec-f89a-4676-a250-49ffc40b1583" providerId="ADAL" clId="{6A310D1A-9152-4616-823F-4D798AFA9D7D}" dt="2020-09-08T06:04:44.963" v="9160" actId="1076"/>
          <ac:spMkLst>
            <pc:docMk/>
            <pc:sldMk cId="1234442288" sldId="627"/>
            <ac:spMk id="18" creationId="{43A9F533-8BD0-406E-B461-F5F1B3F5D09C}"/>
          </ac:spMkLst>
        </pc:spChg>
        <pc:spChg chg="add del mod">
          <ac:chgData name="Gu, Wenqiang" userId="251612ec-f89a-4676-a250-49ffc40b1583" providerId="ADAL" clId="{6A310D1A-9152-4616-823F-4D798AFA9D7D}" dt="2020-09-08T05:56:43.117" v="9083" actId="478"/>
          <ac:spMkLst>
            <pc:docMk/>
            <pc:sldMk cId="1234442288" sldId="627"/>
            <ac:spMk id="25" creationId="{E76C2FE0-B44A-4060-B3AC-577159138A12}"/>
          </ac:spMkLst>
        </pc:spChg>
        <pc:spChg chg="add del mod">
          <ac:chgData name="Gu, Wenqiang" userId="251612ec-f89a-4676-a250-49ffc40b1583" providerId="ADAL" clId="{6A310D1A-9152-4616-823F-4D798AFA9D7D}" dt="2020-09-08T05:57:43.155" v="9091" actId="478"/>
          <ac:spMkLst>
            <pc:docMk/>
            <pc:sldMk cId="1234442288" sldId="627"/>
            <ac:spMk id="32" creationId="{4D2E0459-A803-41BF-BB73-C399E9B18459}"/>
          </ac:spMkLst>
        </pc:spChg>
        <pc:spChg chg="add mod">
          <ac:chgData name="Gu, Wenqiang" userId="251612ec-f89a-4676-a250-49ffc40b1583" providerId="ADAL" clId="{6A310D1A-9152-4616-823F-4D798AFA9D7D}" dt="2020-09-08T06:06:45.084" v="9205" actId="1076"/>
          <ac:spMkLst>
            <pc:docMk/>
            <pc:sldMk cId="1234442288" sldId="627"/>
            <ac:spMk id="49" creationId="{8621F79F-8409-4CEB-9371-627C3B6DC4D7}"/>
          </ac:spMkLst>
        </pc:spChg>
        <pc:spChg chg="add mod">
          <ac:chgData name="Gu, Wenqiang" userId="251612ec-f89a-4676-a250-49ffc40b1583" providerId="ADAL" clId="{6A310D1A-9152-4616-823F-4D798AFA9D7D}" dt="2020-09-08T06:12:21.852" v="9379" actId="207"/>
          <ac:spMkLst>
            <pc:docMk/>
            <pc:sldMk cId="1234442288" sldId="627"/>
            <ac:spMk id="50" creationId="{F1DF2BFC-C00A-4E7E-A09E-B0CDC36D3E94}"/>
          </ac:spMkLst>
        </pc:spChg>
        <pc:spChg chg="add mod">
          <ac:chgData name="Gu, Wenqiang" userId="251612ec-f89a-4676-a250-49ffc40b1583" providerId="ADAL" clId="{6A310D1A-9152-4616-823F-4D798AFA9D7D}" dt="2020-09-08T06:09:54.298" v="9346" actId="1582"/>
          <ac:spMkLst>
            <pc:docMk/>
            <pc:sldMk cId="1234442288" sldId="627"/>
            <ac:spMk id="53" creationId="{FC3255A4-BD79-417C-80BD-008951132155}"/>
          </ac:spMkLst>
        </pc:spChg>
        <pc:spChg chg="add mod">
          <ac:chgData name="Gu, Wenqiang" userId="251612ec-f89a-4676-a250-49ffc40b1583" providerId="ADAL" clId="{6A310D1A-9152-4616-823F-4D798AFA9D7D}" dt="2020-09-08T06:10:04.310" v="9350" actId="1076"/>
          <ac:spMkLst>
            <pc:docMk/>
            <pc:sldMk cId="1234442288" sldId="627"/>
            <ac:spMk id="54" creationId="{EE0A7081-53E9-4B24-9FFB-F85A7FF41695}"/>
          </ac:spMkLst>
        </pc:spChg>
        <pc:picChg chg="add del mod">
          <ac:chgData name="Gu, Wenqiang" userId="251612ec-f89a-4676-a250-49ffc40b1583" providerId="ADAL" clId="{6A310D1A-9152-4616-823F-4D798AFA9D7D}" dt="2020-09-08T05:33:38.909" v="8951" actId="478"/>
          <ac:picMkLst>
            <pc:docMk/>
            <pc:sldMk cId="1234442288" sldId="627"/>
            <ac:picMk id="7" creationId="{47FB440D-9D76-4342-858D-260CD57DB812}"/>
          </ac:picMkLst>
        </pc:picChg>
        <pc:picChg chg="add del mod">
          <ac:chgData name="Gu, Wenqiang" userId="251612ec-f89a-4676-a250-49ffc40b1583" providerId="ADAL" clId="{6A310D1A-9152-4616-823F-4D798AFA9D7D}" dt="2020-09-08T05:33:39.370" v="8952" actId="478"/>
          <ac:picMkLst>
            <pc:docMk/>
            <pc:sldMk cId="1234442288" sldId="627"/>
            <ac:picMk id="8" creationId="{4EC1A8A7-BBD7-47E4-A8BE-CF9C6039944F}"/>
          </ac:picMkLst>
        </pc:picChg>
        <pc:picChg chg="add del mod">
          <ac:chgData name="Gu, Wenqiang" userId="251612ec-f89a-4676-a250-49ffc40b1583" providerId="ADAL" clId="{6A310D1A-9152-4616-823F-4D798AFA9D7D}" dt="2020-09-08T05:33:36.480" v="8950" actId="478"/>
          <ac:picMkLst>
            <pc:docMk/>
            <pc:sldMk cId="1234442288" sldId="627"/>
            <ac:picMk id="9" creationId="{845791FE-F164-48FF-959F-D6D3477A585A}"/>
          </ac:picMkLst>
        </pc:picChg>
        <pc:picChg chg="add del">
          <ac:chgData name="Gu, Wenqiang" userId="251612ec-f89a-4676-a250-49ffc40b1583" providerId="ADAL" clId="{6A310D1A-9152-4616-823F-4D798AFA9D7D}" dt="2020-09-08T05:34:27.088" v="8954" actId="478"/>
          <ac:picMkLst>
            <pc:docMk/>
            <pc:sldMk cId="1234442288" sldId="627"/>
            <ac:picMk id="10" creationId="{CE12A23C-85F5-46EF-88D7-EE587C14A138}"/>
          </ac:picMkLst>
        </pc:picChg>
        <pc:picChg chg="add del mod">
          <ac:chgData name="Gu, Wenqiang" userId="251612ec-f89a-4676-a250-49ffc40b1583" providerId="ADAL" clId="{6A310D1A-9152-4616-823F-4D798AFA9D7D}" dt="2020-09-08T05:34:48.200" v="8957" actId="478"/>
          <ac:picMkLst>
            <pc:docMk/>
            <pc:sldMk cId="1234442288" sldId="627"/>
            <ac:picMk id="11" creationId="{8D3EEB1D-CC34-41C6-ACE8-6275592BA7E1}"/>
          </ac:picMkLst>
        </pc:picChg>
        <pc:picChg chg="add del">
          <ac:chgData name="Gu, Wenqiang" userId="251612ec-f89a-4676-a250-49ffc40b1583" providerId="ADAL" clId="{6A310D1A-9152-4616-823F-4D798AFA9D7D}" dt="2020-09-08T05:38:21.761" v="8961" actId="478"/>
          <ac:picMkLst>
            <pc:docMk/>
            <pc:sldMk cId="1234442288" sldId="627"/>
            <ac:picMk id="12" creationId="{17EDD92E-F113-4E5B-9D61-D530AEF3AFB0}"/>
          </ac:picMkLst>
        </pc:picChg>
        <pc:picChg chg="add mod modCrop">
          <ac:chgData name="Gu, Wenqiang" userId="251612ec-f89a-4676-a250-49ffc40b1583" providerId="ADAL" clId="{6A310D1A-9152-4616-823F-4D798AFA9D7D}" dt="2020-09-08T06:04:44.963" v="9160" actId="1076"/>
          <ac:picMkLst>
            <pc:docMk/>
            <pc:sldMk cId="1234442288" sldId="627"/>
            <ac:picMk id="13" creationId="{A2CC0CA2-EA4A-4C54-ACA9-5C57B15392CD}"/>
          </ac:picMkLst>
        </pc:picChg>
        <pc:picChg chg="add mod">
          <ac:chgData name="Gu, Wenqiang" userId="251612ec-f89a-4676-a250-49ffc40b1583" providerId="ADAL" clId="{6A310D1A-9152-4616-823F-4D798AFA9D7D}" dt="2020-09-08T06:04:44.963" v="9160" actId="1076"/>
          <ac:picMkLst>
            <pc:docMk/>
            <pc:sldMk cId="1234442288" sldId="627"/>
            <ac:picMk id="15" creationId="{465B40E8-963F-4C06-A3F6-C84DD0A6C4E3}"/>
          </ac:picMkLst>
        </pc:picChg>
        <pc:picChg chg="add mod ord">
          <ac:chgData name="Gu, Wenqiang" userId="251612ec-f89a-4676-a250-49ffc40b1583" providerId="ADAL" clId="{6A310D1A-9152-4616-823F-4D798AFA9D7D}" dt="2020-09-08T06:04:44.963" v="9160" actId="1076"/>
          <ac:picMkLst>
            <pc:docMk/>
            <pc:sldMk cId="1234442288" sldId="627"/>
            <ac:picMk id="17" creationId="{C09F809B-3AA4-4385-A3CB-0A22C0B6A540}"/>
          </ac:picMkLst>
        </pc:picChg>
        <pc:picChg chg="add del mod ord modCrop">
          <ac:chgData name="Gu, Wenqiang" userId="251612ec-f89a-4676-a250-49ffc40b1583" providerId="ADAL" clId="{6A310D1A-9152-4616-823F-4D798AFA9D7D}" dt="2020-09-08T05:56:13.028" v="9077" actId="478"/>
          <ac:picMkLst>
            <pc:docMk/>
            <pc:sldMk cId="1234442288" sldId="627"/>
            <ac:picMk id="19" creationId="{1FB459B4-1462-4C00-A677-B3DE98A89655}"/>
          </ac:picMkLst>
        </pc:picChg>
        <pc:picChg chg="add del mod ord modCrop">
          <ac:chgData name="Gu, Wenqiang" userId="251612ec-f89a-4676-a250-49ffc40b1583" providerId="ADAL" clId="{6A310D1A-9152-4616-823F-4D798AFA9D7D}" dt="2020-09-08T05:56:15.268" v="9078" actId="478"/>
          <ac:picMkLst>
            <pc:docMk/>
            <pc:sldMk cId="1234442288" sldId="627"/>
            <ac:picMk id="20" creationId="{E7304411-B039-477E-AF47-3F1F05724F36}"/>
          </ac:picMkLst>
        </pc:picChg>
        <pc:picChg chg="add del">
          <ac:chgData name="Gu, Wenqiang" userId="251612ec-f89a-4676-a250-49ffc40b1583" providerId="ADAL" clId="{6A310D1A-9152-4616-823F-4D798AFA9D7D}" dt="2020-09-08T05:54:13.601" v="9048" actId="478"/>
          <ac:picMkLst>
            <pc:docMk/>
            <pc:sldMk cId="1234442288" sldId="627"/>
            <ac:picMk id="21" creationId="{E8BCB768-6FD4-48BF-99DD-4F0C84B7E341}"/>
          </ac:picMkLst>
        </pc:picChg>
        <pc:picChg chg="add mod modCrop">
          <ac:chgData name="Gu, Wenqiang" userId="251612ec-f89a-4676-a250-49ffc40b1583" providerId="ADAL" clId="{6A310D1A-9152-4616-823F-4D798AFA9D7D}" dt="2020-09-08T06:04:44.963" v="9160" actId="1076"/>
          <ac:picMkLst>
            <pc:docMk/>
            <pc:sldMk cId="1234442288" sldId="627"/>
            <ac:picMk id="22" creationId="{77F74DED-0C9A-412E-BC74-B862009D90E2}"/>
          </ac:picMkLst>
        </pc:picChg>
        <pc:picChg chg="add mod">
          <ac:chgData name="Gu, Wenqiang" userId="251612ec-f89a-4676-a250-49ffc40b1583" providerId="ADAL" clId="{6A310D1A-9152-4616-823F-4D798AFA9D7D}" dt="2020-09-08T06:06:41.993" v="9204" actId="1076"/>
          <ac:picMkLst>
            <pc:docMk/>
            <pc:sldMk cId="1234442288" sldId="627"/>
            <ac:picMk id="48" creationId="{2C0AE127-D4AB-4B87-978E-154AF7B48453}"/>
          </ac:picMkLst>
        </pc:picChg>
        <pc:cxnChg chg="add del mod">
          <ac:chgData name="Gu, Wenqiang" userId="251612ec-f89a-4676-a250-49ffc40b1583" providerId="ADAL" clId="{6A310D1A-9152-4616-823F-4D798AFA9D7D}" dt="2020-09-08T05:56:33.599" v="9081" actId="478"/>
          <ac:cxnSpMkLst>
            <pc:docMk/>
            <pc:sldMk cId="1234442288" sldId="627"/>
            <ac:cxnSpMk id="24" creationId="{83B19936-6914-4645-8329-FBE09561E1E9}"/>
          </ac:cxnSpMkLst>
        </pc:cxnChg>
        <pc:cxnChg chg="add del mod">
          <ac:chgData name="Gu, Wenqiang" userId="251612ec-f89a-4676-a250-49ffc40b1583" providerId="ADAL" clId="{6A310D1A-9152-4616-823F-4D798AFA9D7D}" dt="2020-09-08T05:57:03.278" v="9085" actId="478"/>
          <ac:cxnSpMkLst>
            <pc:docMk/>
            <pc:sldMk cId="1234442288" sldId="627"/>
            <ac:cxnSpMk id="27" creationId="{B34093F0-CA77-46FF-99F1-1C754D986432}"/>
          </ac:cxnSpMkLst>
        </pc:cxnChg>
        <pc:cxnChg chg="add del mod">
          <ac:chgData name="Gu, Wenqiang" userId="251612ec-f89a-4676-a250-49ffc40b1583" providerId="ADAL" clId="{6A310D1A-9152-4616-823F-4D798AFA9D7D}" dt="2020-09-08T05:57:17.882" v="9089" actId="478"/>
          <ac:cxnSpMkLst>
            <pc:docMk/>
            <pc:sldMk cId="1234442288" sldId="627"/>
            <ac:cxnSpMk id="29" creationId="{D73C38BD-0E0E-491E-96FF-0D83F1650960}"/>
          </ac:cxnSpMkLst>
        </pc:cxnChg>
        <pc:cxnChg chg="add mod">
          <ac:chgData name="Gu, Wenqiang" userId="251612ec-f89a-4676-a250-49ffc40b1583" providerId="ADAL" clId="{6A310D1A-9152-4616-823F-4D798AFA9D7D}" dt="2020-09-08T06:04:44.963" v="9160" actId="1076"/>
          <ac:cxnSpMkLst>
            <pc:docMk/>
            <pc:sldMk cId="1234442288" sldId="627"/>
            <ac:cxnSpMk id="34" creationId="{EDC6C7B7-EE53-4A7F-BE55-274632A5EE61}"/>
          </ac:cxnSpMkLst>
        </pc:cxnChg>
        <pc:cxnChg chg="add mod">
          <ac:chgData name="Gu, Wenqiang" userId="251612ec-f89a-4676-a250-49ffc40b1583" providerId="ADAL" clId="{6A310D1A-9152-4616-823F-4D798AFA9D7D}" dt="2020-09-08T06:04:44.963" v="9160" actId="1076"/>
          <ac:cxnSpMkLst>
            <pc:docMk/>
            <pc:sldMk cId="1234442288" sldId="627"/>
            <ac:cxnSpMk id="39" creationId="{09193097-F966-450C-9BB5-CB812F3DE075}"/>
          </ac:cxnSpMkLst>
        </pc:cxnChg>
        <pc:cxnChg chg="add del mod">
          <ac:chgData name="Gu, Wenqiang" userId="251612ec-f89a-4676-a250-49ffc40b1583" providerId="ADAL" clId="{6A310D1A-9152-4616-823F-4D798AFA9D7D}" dt="2020-09-08T06:09:35.581" v="9342" actId="478"/>
          <ac:cxnSpMkLst>
            <pc:docMk/>
            <pc:sldMk cId="1234442288" sldId="627"/>
            <ac:cxnSpMk id="52" creationId="{7DE8E8D8-E08D-4E2E-9DDC-AF2A5304FE0A}"/>
          </ac:cxnSpMkLst>
        </pc:cxnChg>
      </pc:sldChg>
      <pc:sldChg chg="add del">
        <pc:chgData name="Gu, Wenqiang" userId="251612ec-f89a-4676-a250-49ffc40b1583" providerId="ADAL" clId="{6A310D1A-9152-4616-823F-4D798AFA9D7D}" dt="2020-09-08T06:29:37.639" v="9942" actId="2696"/>
        <pc:sldMkLst>
          <pc:docMk/>
          <pc:sldMk cId="3093300703" sldId="628"/>
        </pc:sldMkLst>
      </pc:sldChg>
      <pc:sldChg chg="add ord">
        <pc:chgData name="Gu, Wenqiang" userId="251612ec-f89a-4676-a250-49ffc40b1583" providerId="ADAL" clId="{6A310D1A-9152-4616-823F-4D798AFA9D7D}" dt="2020-09-08T06:41:11.433" v="9995"/>
        <pc:sldMkLst>
          <pc:docMk/>
          <pc:sldMk cId="1653176620" sldId="629"/>
        </pc:sldMkLst>
      </pc:sldChg>
      <pc:sldChg chg="addSp delSp modSp add del">
        <pc:chgData name="Gu, Wenqiang" userId="251612ec-f89a-4676-a250-49ffc40b1583" providerId="ADAL" clId="{6A310D1A-9152-4616-823F-4D798AFA9D7D}" dt="2020-09-08T06:29:00.737" v="9939" actId="2696"/>
        <pc:sldMkLst>
          <pc:docMk/>
          <pc:sldMk cId="3573818455" sldId="629"/>
        </pc:sldMkLst>
        <pc:spChg chg="mod">
          <ac:chgData name="Gu, Wenqiang" userId="251612ec-f89a-4676-a250-49ffc40b1583" providerId="ADAL" clId="{6A310D1A-9152-4616-823F-4D798AFA9D7D}" dt="2020-09-08T06:24:29.466" v="9770" actId="20577"/>
          <ac:spMkLst>
            <pc:docMk/>
            <pc:sldMk cId="3573818455" sldId="629"/>
            <ac:spMk id="2" creationId="{17FEF047-3D5B-4AFD-A3A8-1AD3D65A7D30}"/>
          </ac:spMkLst>
        </pc:spChg>
        <pc:spChg chg="del mod">
          <ac:chgData name="Gu, Wenqiang" userId="251612ec-f89a-4676-a250-49ffc40b1583" providerId="ADAL" clId="{6A310D1A-9152-4616-823F-4D798AFA9D7D}" dt="2020-09-08T06:17:11.112" v="9413"/>
          <ac:spMkLst>
            <pc:docMk/>
            <pc:sldMk cId="3573818455" sldId="629"/>
            <ac:spMk id="3" creationId="{E8CCE70F-2DA9-4C28-B42A-4228DBBD72D7}"/>
          </ac:spMkLst>
        </pc:spChg>
        <pc:spChg chg="add mod">
          <ac:chgData name="Gu, Wenqiang" userId="251612ec-f89a-4676-a250-49ffc40b1583" providerId="ADAL" clId="{6A310D1A-9152-4616-823F-4D798AFA9D7D}" dt="2020-09-08T06:23:53.165" v="9728" actId="1076"/>
          <ac:spMkLst>
            <pc:docMk/>
            <pc:sldMk cId="3573818455" sldId="629"/>
            <ac:spMk id="14" creationId="{648A1FF4-1367-42A5-9CDB-230CC482F8BB}"/>
          </ac:spMkLst>
        </pc:spChg>
        <pc:spChg chg="add mod">
          <ac:chgData name="Gu, Wenqiang" userId="251612ec-f89a-4676-a250-49ffc40b1583" providerId="ADAL" clId="{6A310D1A-9152-4616-823F-4D798AFA9D7D}" dt="2020-09-08T06:23:50.331" v="9727" actId="1076"/>
          <ac:spMkLst>
            <pc:docMk/>
            <pc:sldMk cId="3573818455" sldId="629"/>
            <ac:spMk id="15" creationId="{DDCE4F12-C966-44AC-BA17-A1B29DF6B535}"/>
          </ac:spMkLst>
        </pc:spChg>
        <pc:spChg chg="add mod">
          <ac:chgData name="Gu, Wenqiang" userId="251612ec-f89a-4676-a250-49ffc40b1583" providerId="ADAL" clId="{6A310D1A-9152-4616-823F-4D798AFA9D7D}" dt="2020-09-08T06:23:46.685" v="9726" actId="1076"/>
          <ac:spMkLst>
            <pc:docMk/>
            <pc:sldMk cId="3573818455" sldId="629"/>
            <ac:spMk id="16" creationId="{EC8462E5-1840-4E09-8579-56504B9C628B}"/>
          </ac:spMkLst>
        </pc:spChg>
        <pc:spChg chg="add mod">
          <ac:chgData name="Gu, Wenqiang" userId="251612ec-f89a-4676-a250-49ffc40b1583" providerId="ADAL" clId="{6A310D1A-9152-4616-823F-4D798AFA9D7D}" dt="2020-09-08T06:23:43.926" v="9725" actId="1076"/>
          <ac:spMkLst>
            <pc:docMk/>
            <pc:sldMk cId="3573818455" sldId="629"/>
            <ac:spMk id="17" creationId="{DC012F51-55BD-4840-B32E-BF7CACBD3AB4}"/>
          </ac:spMkLst>
        </pc:spChg>
        <pc:spChg chg="add mod">
          <ac:chgData name="Gu, Wenqiang" userId="251612ec-f89a-4676-a250-49ffc40b1583" providerId="ADAL" clId="{6A310D1A-9152-4616-823F-4D798AFA9D7D}" dt="2020-09-08T06:25:37.525" v="9850" actId="14100"/>
          <ac:spMkLst>
            <pc:docMk/>
            <pc:sldMk cId="3573818455" sldId="629"/>
            <ac:spMk id="18" creationId="{37F5DB57-5AB1-4494-9E2F-F1CB7E59060D}"/>
          </ac:spMkLst>
        </pc:spChg>
        <pc:spChg chg="add mod">
          <ac:chgData name="Gu, Wenqiang" userId="251612ec-f89a-4676-a250-49ffc40b1583" providerId="ADAL" clId="{6A310D1A-9152-4616-823F-4D798AFA9D7D}" dt="2020-09-08T06:26:43.302" v="9908" actId="20577"/>
          <ac:spMkLst>
            <pc:docMk/>
            <pc:sldMk cId="3573818455" sldId="629"/>
            <ac:spMk id="19" creationId="{78A10B78-9853-45A7-A9E7-90267696F805}"/>
          </ac:spMkLst>
        </pc:spChg>
        <pc:picChg chg="add mod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7" creationId="{E5F65F7F-DEF6-4EED-BA0E-4509E12EF8ED}"/>
          </ac:picMkLst>
        </pc:picChg>
        <pc:picChg chg="add mod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8" creationId="{8D5222AB-0622-4925-B08C-CCC7C536797A}"/>
          </ac:picMkLst>
        </pc:picChg>
        <pc:picChg chg="add mod modCrop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9" creationId="{33E3A0DA-7540-4479-BCEE-0C1FCCA5907C}"/>
          </ac:picMkLst>
        </pc:picChg>
        <pc:picChg chg="add mod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10" creationId="{D70FA45A-ACED-4BA6-8AD3-7F497CE83C02}"/>
          </ac:picMkLst>
        </pc:picChg>
        <pc:picChg chg="add mod modCrop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11" creationId="{49797ED9-1AD0-46F1-8BF1-4E3D7C54C765}"/>
          </ac:picMkLst>
        </pc:picChg>
        <pc:picChg chg="add mod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12" creationId="{449ECD26-E071-4E29-8A35-B3FDB5790FE9}"/>
          </ac:picMkLst>
        </pc:picChg>
        <pc:picChg chg="add mod">
          <ac:chgData name="Gu, Wenqiang" userId="251612ec-f89a-4676-a250-49ffc40b1583" providerId="ADAL" clId="{6A310D1A-9152-4616-823F-4D798AFA9D7D}" dt="2020-09-08T06:25:42.201" v="9851" actId="1076"/>
          <ac:picMkLst>
            <pc:docMk/>
            <pc:sldMk cId="3573818455" sldId="629"/>
            <ac:picMk id="13" creationId="{5260B947-C248-4D8A-B46B-42F5B8E48402}"/>
          </ac:picMkLst>
        </pc:picChg>
        <pc:picChg chg="add del mod">
          <ac:chgData name="Gu, Wenqiang" userId="251612ec-f89a-4676-a250-49ffc40b1583" providerId="ADAL" clId="{6A310D1A-9152-4616-823F-4D798AFA9D7D}" dt="2020-09-08T06:27:15.955" v="9911" actId="478"/>
          <ac:picMkLst>
            <pc:docMk/>
            <pc:sldMk cId="3573818455" sldId="629"/>
            <ac:picMk id="20" creationId="{490F939F-3732-4D93-A0F0-871A8BC595ED}"/>
          </ac:picMkLst>
        </pc:picChg>
      </pc:sldChg>
      <pc:sldChg chg="add del ord">
        <pc:chgData name="Gu, Wenqiang" userId="251612ec-f89a-4676-a250-49ffc40b1583" providerId="ADAL" clId="{6A310D1A-9152-4616-823F-4D798AFA9D7D}" dt="2020-09-10T06:19:37.972" v="19936" actId="2696"/>
        <pc:sldMkLst>
          <pc:docMk/>
          <pc:sldMk cId="766629304" sldId="630"/>
        </pc:sldMkLst>
      </pc:sldChg>
      <pc:sldChg chg="modSp add del">
        <pc:chgData name="Gu, Wenqiang" userId="251612ec-f89a-4676-a250-49ffc40b1583" providerId="ADAL" clId="{6A310D1A-9152-4616-823F-4D798AFA9D7D}" dt="2020-09-08T06:29:33.488" v="9940" actId="2696"/>
        <pc:sldMkLst>
          <pc:docMk/>
          <pc:sldMk cId="3188967957" sldId="630"/>
        </pc:sldMkLst>
        <pc:spChg chg="mod">
          <ac:chgData name="Gu, Wenqiang" userId="251612ec-f89a-4676-a250-49ffc40b1583" providerId="ADAL" clId="{6A310D1A-9152-4616-823F-4D798AFA9D7D}" dt="2020-09-08T06:25:19.223" v="9838" actId="20577"/>
          <ac:spMkLst>
            <pc:docMk/>
            <pc:sldMk cId="3188967957" sldId="630"/>
            <ac:spMk id="3" creationId="{993D197C-DA36-46EF-96E0-7F6B096B7C2B}"/>
          </ac:spMkLst>
        </pc:spChg>
      </pc:sldChg>
      <pc:sldChg chg="addSp delSp modSp add modNotesTx">
        <pc:chgData name="Gu, Wenqiang" userId="251612ec-f89a-4676-a250-49ffc40b1583" providerId="ADAL" clId="{6A310D1A-9152-4616-823F-4D798AFA9D7D}" dt="2020-09-10T16:59:47.190" v="24478" actId="20577"/>
        <pc:sldMkLst>
          <pc:docMk/>
          <pc:sldMk cId="2314835426" sldId="631"/>
        </pc:sldMkLst>
        <pc:spChg chg="mod">
          <ac:chgData name="Gu, Wenqiang" userId="251612ec-f89a-4676-a250-49ffc40b1583" providerId="ADAL" clId="{6A310D1A-9152-4616-823F-4D798AFA9D7D}" dt="2020-09-08T20:53:12.097" v="12097" actId="20577"/>
          <ac:spMkLst>
            <pc:docMk/>
            <pc:sldMk cId="2314835426" sldId="631"/>
            <ac:spMk id="2" creationId="{17FEF047-3D5B-4AFD-A3A8-1AD3D65A7D30}"/>
          </ac:spMkLst>
        </pc:spChg>
        <pc:spChg chg="mod">
          <ac:chgData name="Gu, Wenqiang" userId="251612ec-f89a-4676-a250-49ffc40b1583" providerId="ADAL" clId="{6A310D1A-9152-4616-823F-4D798AFA9D7D}" dt="2020-09-10T16:59:47.190" v="24478" actId="20577"/>
          <ac:spMkLst>
            <pc:docMk/>
            <pc:sldMk cId="2314835426" sldId="631"/>
            <ac:spMk id="18" creationId="{37F5DB57-5AB1-4494-9E2F-F1CB7E59060D}"/>
          </ac:spMkLst>
        </pc:spChg>
        <pc:spChg chg="mod">
          <ac:chgData name="Gu, Wenqiang" userId="251612ec-f89a-4676-a250-49ffc40b1583" providerId="ADAL" clId="{6A310D1A-9152-4616-823F-4D798AFA9D7D}" dt="2020-09-10T01:30:35.578" v="16198" actId="20577"/>
          <ac:spMkLst>
            <pc:docMk/>
            <pc:sldMk cId="2314835426" sldId="631"/>
            <ac:spMk id="19" creationId="{78A10B78-9853-45A7-A9E7-90267696F805}"/>
          </ac:spMkLst>
        </pc:spChg>
        <pc:spChg chg="add del mod">
          <ac:chgData name="Gu, Wenqiang" userId="251612ec-f89a-4676-a250-49ffc40b1583" providerId="ADAL" clId="{6A310D1A-9152-4616-823F-4D798AFA9D7D}" dt="2020-09-08T06:31:26.384" v="9952" actId="478"/>
          <ac:spMkLst>
            <pc:docMk/>
            <pc:sldMk cId="2314835426" sldId="631"/>
            <ac:spMk id="20" creationId="{38614C3F-4FDA-44D9-B400-F6F96DF9421B}"/>
          </ac:spMkLst>
        </pc:spChg>
        <pc:picChg chg="add del mod">
          <ac:chgData name="Gu, Wenqiang" userId="251612ec-f89a-4676-a250-49ffc40b1583" providerId="ADAL" clId="{6A310D1A-9152-4616-823F-4D798AFA9D7D}" dt="2020-09-08T06:27:52.379" v="9922" actId="478"/>
          <ac:picMkLst>
            <pc:docMk/>
            <pc:sldMk cId="2314835426" sldId="631"/>
            <ac:picMk id="3" creationId="{5565962A-B417-4120-AB54-2277B958A580}"/>
          </ac:picMkLst>
        </pc:picChg>
        <pc:picChg chg="mod">
          <ac:chgData name="Gu, Wenqiang" userId="251612ec-f89a-4676-a250-49ffc40b1583" providerId="ADAL" clId="{6A310D1A-9152-4616-823F-4D798AFA9D7D}" dt="2020-09-08T19:25:44.642" v="11727" actId="14100"/>
          <ac:picMkLst>
            <pc:docMk/>
            <pc:sldMk cId="2314835426" sldId="631"/>
            <ac:picMk id="7" creationId="{E5F65F7F-DEF6-4EED-BA0E-4509E12EF8ED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08T07:28:13.990" v="11567" actId="2696"/>
        <pc:sldMkLst>
          <pc:docMk/>
          <pc:sldMk cId="3696263281" sldId="632"/>
        </pc:sldMkLst>
        <pc:spChg chg="mod">
          <ac:chgData name="Gu, Wenqiang" userId="251612ec-f89a-4676-a250-49ffc40b1583" providerId="ADAL" clId="{6A310D1A-9152-4616-823F-4D798AFA9D7D}" dt="2020-09-08T07:23:31.384" v="11424" actId="20577"/>
          <ac:spMkLst>
            <pc:docMk/>
            <pc:sldMk cId="3696263281" sldId="632"/>
            <ac:spMk id="3" creationId="{3C15541A-1C23-4BD7-8CF2-50E8CAB126D8}"/>
          </ac:spMkLst>
        </pc:spChg>
        <pc:graphicFrameChg chg="add del mod modGraphic">
          <ac:chgData name="Gu, Wenqiang" userId="251612ec-f89a-4676-a250-49ffc40b1583" providerId="ADAL" clId="{6A310D1A-9152-4616-823F-4D798AFA9D7D}" dt="2020-09-08T07:19:04.231" v="10938" actId="478"/>
          <ac:graphicFrameMkLst>
            <pc:docMk/>
            <pc:sldMk cId="3696263281" sldId="632"/>
            <ac:graphicFrameMk id="9" creationId="{297B7A35-48B5-418A-917F-35B1B5857393}"/>
          </ac:graphicFrameMkLst>
        </pc:graphicFrameChg>
        <pc:picChg chg="add mod">
          <ac:chgData name="Gu, Wenqiang" userId="251612ec-f89a-4676-a250-49ffc40b1583" providerId="ADAL" clId="{6A310D1A-9152-4616-823F-4D798AFA9D7D}" dt="2020-09-08T07:23:55.052" v="11427" actId="1076"/>
          <ac:picMkLst>
            <pc:docMk/>
            <pc:sldMk cId="3696263281" sldId="632"/>
            <ac:picMk id="7" creationId="{EEEF14A0-BBFF-41A3-9B76-922FE767D774}"/>
          </ac:picMkLst>
        </pc:picChg>
        <pc:picChg chg="add del mod modCrop">
          <ac:chgData name="Gu, Wenqiang" userId="251612ec-f89a-4676-a250-49ffc40b1583" providerId="ADAL" clId="{6A310D1A-9152-4616-823F-4D798AFA9D7D}" dt="2020-09-08T07:23:38.297" v="11425" actId="478"/>
          <ac:picMkLst>
            <pc:docMk/>
            <pc:sldMk cId="3696263281" sldId="632"/>
            <ac:picMk id="10" creationId="{FFA2E0F5-20AE-4679-B8EF-C113C67A5A57}"/>
          </ac:picMkLst>
        </pc:picChg>
      </pc:sldChg>
      <pc:sldChg chg="add del">
        <pc:chgData name="Gu, Wenqiang" userId="251612ec-f89a-4676-a250-49ffc40b1583" providerId="ADAL" clId="{6A310D1A-9152-4616-823F-4D798AFA9D7D}" dt="2020-09-08T06:27:22.948" v="9914" actId="2696"/>
        <pc:sldMkLst>
          <pc:docMk/>
          <pc:sldMk cId="3843569932" sldId="632"/>
        </pc:sldMkLst>
      </pc:sldChg>
      <pc:sldChg chg="addSp delSp modSp add ord modNotesTx">
        <pc:chgData name="Gu, Wenqiang" userId="251612ec-f89a-4676-a250-49ffc40b1583" providerId="ADAL" clId="{6A310D1A-9152-4616-823F-4D798AFA9D7D}" dt="2020-09-10T15:55:11.275" v="23388" actId="1076"/>
        <pc:sldMkLst>
          <pc:docMk/>
          <pc:sldMk cId="3063812334" sldId="633"/>
        </pc:sldMkLst>
        <pc:spChg chg="mod">
          <ac:chgData name="Gu, Wenqiang" userId="251612ec-f89a-4676-a250-49ffc40b1583" providerId="ADAL" clId="{6A310D1A-9152-4616-823F-4D798AFA9D7D}" dt="2020-09-08T19:26:44.139" v="11729" actId="2711"/>
          <ac:spMkLst>
            <pc:docMk/>
            <pc:sldMk cId="3063812334" sldId="633"/>
            <ac:spMk id="2" creationId="{8698C742-D3BE-4E8B-B500-7C18F645B57C}"/>
          </ac:spMkLst>
        </pc:spChg>
        <pc:spChg chg="mod">
          <ac:chgData name="Gu, Wenqiang" userId="251612ec-f89a-4676-a250-49ffc40b1583" providerId="ADAL" clId="{6A310D1A-9152-4616-823F-4D798AFA9D7D}" dt="2020-09-10T15:55:00.840" v="23386" actId="20577"/>
          <ac:spMkLst>
            <pc:docMk/>
            <pc:sldMk cId="3063812334" sldId="633"/>
            <ac:spMk id="3" creationId="{60F62B39-E8D0-4C9C-8321-1DFDF0832C34}"/>
          </ac:spMkLst>
        </pc:spChg>
        <pc:spChg chg="add del mod">
          <ac:chgData name="Gu, Wenqiang" userId="251612ec-f89a-4676-a250-49ffc40b1583" providerId="ADAL" clId="{6A310D1A-9152-4616-823F-4D798AFA9D7D}" dt="2020-09-09T22:21:55.088" v="14695" actId="478"/>
          <ac:spMkLst>
            <pc:docMk/>
            <pc:sldMk cId="3063812334" sldId="633"/>
            <ac:spMk id="11" creationId="{883BC75F-DCFF-4C95-88B1-6EF01C245D91}"/>
          </ac:spMkLst>
        </pc:spChg>
        <pc:spChg chg="del mod">
          <ac:chgData name="Gu, Wenqiang" userId="251612ec-f89a-4676-a250-49ffc40b1583" providerId="ADAL" clId="{6A310D1A-9152-4616-823F-4D798AFA9D7D}" dt="2020-09-08T07:32:38.844" v="11696"/>
          <ac:spMkLst>
            <pc:docMk/>
            <pc:sldMk cId="3063812334" sldId="633"/>
            <ac:spMk id="11" creationId="{B4C4AD12-BD71-4193-9857-DA395ACA3A12}"/>
          </ac:spMkLst>
        </pc:spChg>
        <pc:spChg chg="del">
          <ac:chgData name="Gu, Wenqiang" userId="251612ec-f89a-4676-a250-49ffc40b1583" providerId="ADAL" clId="{6A310D1A-9152-4616-823F-4D798AFA9D7D}" dt="2020-09-09T23:49:53.417" v="15160" actId="478"/>
          <ac:spMkLst>
            <pc:docMk/>
            <pc:sldMk cId="3063812334" sldId="633"/>
            <ac:spMk id="12" creationId="{3B54D73A-2A99-47A2-89CB-42E85FAA88DF}"/>
          </ac:spMkLst>
        </pc:spChg>
        <pc:spChg chg="del">
          <ac:chgData name="Gu, Wenqiang" userId="251612ec-f89a-4676-a250-49ffc40b1583" providerId="ADAL" clId="{6A310D1A-9152-4616-823F-4D798AFA9D7D}" dt="2020-09-08T06:42:11.963" v="9998" actId="478"/>
          <ac:spMkLst>
            <pc:docMk/>
            <pc:sldMk cId="3063812334" sldId="633"/>
            <ac:spMk id="15" creationId="{5784172E-406B-4EEA-B556-7FC695200F10}"/>
          </ac:spMkLst>
        </pc:spChg>
        <pc:grpChg chg="del mod">
          <ac:chgData name="Gu, Wenqiang" userId="251612ec-f89a-4676-a250-49ffc40b1583" providerId="ADAL" clId="{6A310D1A-9152-4616-823F-4D798AFA9D7D}" dt="2020-09-10T15:53:46.307" v="23317" actId="478"/>
          <ac:grpSpMkLst>
            <pc:docMk/>
            <pc:sldMk cId="3063812334" sldId="633"/>
            <ac:grpSpMk id="7" creationId="{2276CCFE-2633-4B78-89D9-CA7EFC2AB21A}"/>
          </ac:grpSpMkLst>
        </pc:grpChg>
        <pc:picChg chg="mod">
          <ac:chgData name="Gu, Wenqiang" userId="251612ec-f89a-4676-a250-49ffc40b1583" providerId="ADAL" clId="{6A310D1A-9152-4616-823F-4D798AFA9D7D}" dt="2020-09-10T15:55:07.985" v="23387" actId="1076"/>
          <ac:picMkLst>
            <pc:docMk/>
            <pc:sldMk cId="3063812334" sldId="633"/>
            <ac:picMk id="5" creationId="{2BA48A43-4BDC-4B79-A605-88CAC34DF4EA}"/>
          </ac:picMkLst>
        </pc:picChg>
        <pc:picChg chg="mod">
          <ac:chgData name="Gu, Wenqiang" userId="251612ec-f89a-4676-a250-49ffc40b1583" providerId="ADAL" clId="{6A310D1A-9152-4616-823F-4D798AFA9D7D}" dt="2020-09-10T15:55:11.275" v="23388" actId="1076"/>
          <ac:picMkLst>
            <pc:docMk/>
            <pc:sldMk cId="3063812334" sldId="633"/>
            <ac:picMk id="6" creationId="{D2B3644F-DD97-44D7-8DB5-AFBB0917C346}"/>
          </ac:picMkLst>
        </pc:picChg>
        <pc:picChg chg="mod topLvl">
          <ac:chgData name="Gu, Wenqiang" userId="251612ec-f89a-4676-a250-49ffc40b1583" providerId="ADAL" clId="{6A310D1A-9152-4616-823F-4D798AFA9D7D}" dt="2020-09-10T15:55:07.985" v="23387" actId="1076"/>
          <ac:picMkLst>
            <pc:docMk/>
            <pc:sldMk cId="3063812334" sldId="633"/>
            <ac:picMk id="8" creationId="{0CCE25D7-B388-42D1-8A89-C9E47100C8B7}"/>
          </ac:picMkLst>
        </pc:picChg>
        <pc:picChg chg="del">
          <ac:chgData name="Gu, Wenqiang" userId="251612ec-f89a-4676-a250-49ffc40b1583" providerId="ADAL" clId="{6A310D1A-9152-4616-823F-4D798AFA9D7D}" dt="2020-09-09T23:49:50.137" v="15158" actId="478"/>
          <ac:picMkLst>
            <pc:docMk/>
            <pc:sldMk cId="3063812334" sldId="633"/>
            <ac:picMk id="10" creationId="{0C6E9694-6501-4A74-B0F5-D43604C52B05}"/>
          </ac:picMkLst>
        </pc:picChg>
        <pc:picChg chg="add del mod">
          <ac:chgData name="Gu, Wenqiang" userId="251612ec-f89a-4676-a250-49ffc40b1583" providerId="ADAL" clId="{6A310D1A-9152-4616-823F-4D798AFA9D7D}" dt="2020-09-09T23:50:01.623" v="15165" actId="478"/>
          <ac:picMkLst>
            <pc:docMk/>
            <pc:sldMk cId="3063812334" sldId="633"/>
            <ac:picMk id="15" creationId="{BC2ECA61-CBFB-4956-9D97-42DF30F317C0}"/>
          </ac:picMkLst>
        </pc:picChg>
        <pc:cxnChg chg="del topLvl">
          <ac:chgData name="Gu, Wenqiang" userId="251612ec-f89a-4676-a250-49ffc40b1583" providerId="ADAL" clId="{6A310D1A-9152-4616-823F-4D798AFA9D7D}" dt="2020-09-10T15:53:46.307" v="23317" actId="478"/>
          <ac:cxnSpMkLst>
            <pc:docMk/>
            <pc:sldMk cId="3063812334" sldId="633"/>
            <ac:cxnSpMk id="9" creationId="{DA78072F-2810-43E8-990D-78B913302FAE}"/>
          </ac:cxnSpMkLst>
        </pc:cxnChg>
        <pc:cxnChg chg="del mod">
          <ac:chgData name="Gu, Wenqiang" userId="251612ec-f89a-4676-a250-49ffc40b1583" providerId="ADAL" clId="{6A310D1A-9152-4616-823F-4D798AFA9D7D}" dt="2020-09-08T07:32:38.842" v="11694" actId="478"/>
          <ac:cxnSpMkLst>
            <pc:docMk/>
            <pc:sldMk cId="3063812334" sldId="633"/>
            <ac:cxnSpMk id="18" creationId="{DDF61E14-D329-445F-A1C4-9DDD1A20EA77}"/>
          </ac:cxnSpMkLst>
        </pc:cxnChg>
      </pc:sldChg>
      <pc:sldChg chg="addSp delSp modSp add modNotesTx">
        <pc:chgData name="Gu, Wenqiang" userId="251612ec-f89a-4676-a250-49ffc40b1583" providerId="ADAL" clId="{6A310D1A-9152-4616-823F-4D798AFA9D7D}" dt="2020-09-10T15:57:55.217" v="23417" actId="478"/>
        <pc:sldMkLst>
          <pc:docMk/>
          <pc:sldMk cId="1970283355" sldId="634"/>
        </pc:sldMkLst>
        <pc:spChg chg="add del mod">
          <ac:chgData name="Gu, Wenqiang" userId="251612ec-f89a-4676-a250-49ffc40b1583" providerId="ADAL" clId="{6A310D1A-9152-4616-823F-4D798AFA9D7D}" dt="2020-09-10T15:57:51.491" v="23415" actId="478"/>
          <ac:spMkLst>
            <pc:docMk/>
            <pc:sldMk cId="1970283355" sldId="634"/>
            <ac:spMk id="3" creationId="{3F53706A-9B6F-4D1D-AFCE-04EA27B4ABD6}"/>
          </ac:spMkLst>
        </pc:spChg>
        <pc:spChg chg="del">
          <ac:chgData name="Gu, Wenqiang" userId="251612ec-f89a-4676-a250-49ffc40b1583" providerId="ADAL" clId="{6A310D1A-9152-4616-823F-4D798AFA9D7D}" dt="2020-09-08T06:41:36.782" v="9996" actId="478"/>
          <ac:spMkLst>
            <pc:docMk/>
            <pc:sldMk cId="1970283355" sldId="634"/>
            <ac:spMk id="3" creationId="{594814D4-A2AD-4F7A-9A95-8271AB59A4B0}"/>
          </ac:spMkLst>
        </pc:spChg>
        <pc:spChg chg="mod">
          <ac:chgData name="Gu, Wenqiang" userId="251612ec-f89a-4676-a250-49ffc40b1583" providerId="ADAL" clId="{6A310D1A-9152-4616-823F-4D798AFA9D7D}" dt="2020-09-10T15:56:58.032" v="23400"/>
          <ac:spMkLst>
            <pc:docMk/>
            <pc:sldMk cId="1970283355" sldId="634"/>
            <ac:spMk id="11" creationId="{5A11EA98-4948-40D5-AD95-8FA09F60CE05}"/>
          </ac:spMkLst>
        </pc:spChg>
        <pc:spChg chg="mod">
          <ac:chgData name="Gu, Wenqiang" userId="251612ec-f89a-4676-a250-49ffc40b1583" providerId="ADAL" clId="{6A310D1A-9152-4616-823F-4D798AFA9D7D}" dt="2020-09-08T06:47:50.100" v="10067"/>
          <ac:spMkLst>
            <pc:docMk/>
            <pc:sldMk cId="1970283355" sldId="634"/>
            <ac:spMk id="18" creationId="{B139888C-9208-418B-AD42-F46657A74C09}"/>
          </ac:spMkLst>
        </pc:spChg>
        <pc:spChg chg="add del mod">
          <ac:chgData name="Gu, Wenqiang" userId="251612ec-f89a-4676-a250-49ffc40b1583" providerId="ADAL" clId="{6A310D1A-9152-4616-823F-4D798AFA9D7D}" dt="2020-09-08T06:44:03.443" v="10022" actId="478"/>
          <ac:spMkLst>
            <pc:docMk/>
            <pc:sldMk cId="1970283355" sldId="634"/>
            <ac:spMk id="19" creationId="{4A864DDE-2113-4102-8B1C-023E7764134E}"/>
          </ac:spMkLst>
        </pc:spChg>
        <pc:spChg chg="mod">
          <ac:chgData name="Gu, Wenqiang" userId="251612ec-f89a-4676-a250-49ffc40b1583" providerId="ADAL" clId="{6A310D1A-9152-4616-823F-4D798AFA9D7D}" dt="2020-09-10T15:56:10.068" v="23399" actId="6549"/>
          <ac:spMkLst>
            <pc:docMk/>
            <pc:sldMk cId="1970283355" sldId="634"/>
            <ac:spMk id="22" creationId="{D9A936D0-9996-4F3B-B144-69E0BE2A36D2}"/>
          </ac:spMkLst>
        </pc:spChg>
        <pc:spChg chg="add mod">
          <ac:chgData name="Gu, Wenqiang" userId="251612ec-f89a-4676-a250-49ffc40b1583" providerId="ADAL" clId="{6A310D1A-9152-4616-823F-4D798AFA9D7D}" dt="2020-09-08T06:44:49.705" v="10038" actId="1076"/>
          <ac:spMkLst>
            <pc:docMk/>
            <pc:sldMk cId="1970283355" sldId="634"/>
            <ac:spMk id="23" creationId="{55DF328D-8377-46FF-B6B4-028D7F6CCC44}"/>
          </ac:spMkLst>
        </pc:spChg>
        <pc:spChg chg="add del mod">
          <ac:chgData name="Gu, Wenqiang" userId="251612ec-f89a-4676-a250-49ffc40b1583" providerId="ADAL" clId="{6A310D1A-9152-4616-823F-4D798AFA9D7D}" dt="2020-09-10T15:57:52.906" v="23416" actId="478"/>
          <ac:spMkLst>
            <pc:docMk/>
            <pc:sldMk cId="1970283355" sldId="634"/>
            <ac:spMk id="24" creationId="{B4E78716-3397-408E-B685-CD3B46CFF771}"/>
          </ac:spMkLst>
        </pc:spChg>
        <pc:spChg chg="add del mod">
          <ac:chgData name="Gu, Wenqiang" userId="251612ec-f89a-4676-a250-49ffc40b1583" providerId="ADAL" clId="{6A310D1A-9152-4616-823F-4D798AFA9D7D}" dt="2020-09-10T15:57:55.217" v="23417" actId="478"/>
          <ac:spMkLst>
            <pc:docMk/>
            <pc:sldMk cId="1970283355" sldId="634"/>
            <ac:spMk id="25" creationId="{9DEBE4FA-89E5-47AF-BD20-B0E7AC6F601E}"/>
          </ac:spMkLst>
        </pc:spChg>
        <pc:grpChg chg="mod">
          <ac:chgData name="Gu, Wenqiang" userId="251612ec-f89a-4676-a250-49ffc40b1583" providerId="ADAL" clId="{6A310D1A-9152-4616-823F-4D798AFA9D7D}" dt="2020-09-10T15:57:10.361" v="23406" actId="1076"/>
          <ac:grpSpMkLst>
            <pc:docMk/>
            <pc:sldMk cId="1970283355" sldId="634"/>
            <ac:grpSpMk id="20" creationId="{45D4C30F-F883-4543-9A21-D2B0352D4523}"/>
          </ac:grpSpMkLst>
        </pc:grpChg>
      </pc:sldChg>
      <pc:sldChg chg="add ord">
        <pc:chgData name="Gu, Wenqiang" userId="251612ec-f89a-4676-a250-49ffc40b1583" providerId="ADAL" clId="{6A310D1A-9152-4616-823F-4D798AFA9D7D}" dt="2020-09-08T06:41:11.433" v="9995"/>
        <pc:sldMkLst>
          <pc:docMk/>
          <pc:sldMk cId="3799744175" sldId="641"/>
        </pc:sldMkLst>
      </pc:sldChg>
      <pc:sldChg chg="add ord">
        <pc:chgData name="Gu, Wenqiang" userId="251612ec-f89a-4676-a250-49ffc40b1583" providerId="ADAL" clId="{6A310D1A-9152-4616-823F-4D798AFA9D7D}" dt="2020-09-08T06:41:11.433" v="9995"/>
        <pc:sldMkLst>
          <pc:docMk/>
          <pc:sldMk cId="3456656594" sldId="642"/>
        </pc:sldMkLst>
      </pc:sldChg>
      <pc:sldChg chg="addSp delSp modSp add">
        <pc:chgData name="Gu, Wenqiang" userId="251612ec-f89a-4676-a250-49ffc40b1583" providerId="ADAL" clId="{6A310D1A-9152-4616-823F-4D798AFA9D7D}" dt="2020-09-10T05:19:53.257" v="18678" actId="478"/>
        <pc:sldMkLst>
          <pc:docMk/>
          <pc:sldMk cId="575973748" sldId="643"/>
        </pc:sldMkLst>
        <pc:spChg chg="mod">
          <ac:chgData name="Gu, Wenqiang" userId="251612ec-f89a-4676-a250-49ffc40b1583" providerId="ADAL" clId="{6A310D1A-9152-4616-823F-4D798AFA9D7D}" dt="2020-09-08T07:01:17.072" v="10585" actId="20577"/>
          <ac:spMkLst>
            <pc:docMk/>
            <pc:sldMk cId="575973748" sldId="643"/>
            <ac:spMk id="2" creationId="{C8335EE2-BDC7-48A5-8E84-6F1ABFD7C78B}"/>
          </ac:spMkLst>
        </pc:spChg>
        <pc:spChg chg="del">
          <ac:chgData name="Gu, Wenqiang" userId="251612ec-f89a-4676-a250-49ffc40b1583" providerId="ADAL" clId="{6A310D1A-9152-4616-823F-4D798AFA9D7D}" dt="2020-09-08T06:54:21.741" v="10130" actId="931"/>
          <ac:spMkLst>
            <pc:docMk/>
            <pc:sldMk cId="575973748" sldId="643"/>
            <ac:spMk id="3" creationId="{259E66B5-1214-4641-BCC0-5D000C362D57}"/>
          </ac:spMkLst>
        </pc:spChg>
        <pc:spChg chg="add mod">
          <ac:chgData name="Gu, Wenqiang" userId="251612ec-f89a-4676-a250-49ffc40b1583" providerId="ADAL" clId="{6A310D1A-9152-4616-823F-4D798AFA9D7D}" dt="2020-09-10T05:18:33.315" v="18655" actId="1076"/>
          <ac:spMkLst>
            <pc:docMk/>
            <pc:sldMk cId="575973748" sldId="643"/>
            <ac:spMk id="10" creationId="{936CE6F7-B04A-408A-9FC8-B8F91A8F2FE8}"/>
          </ac:spMkLst>
        </pc:spChg>
        <pc:spChg chg="add mod">
          <ac:chgData name="Gu, Wenqiang" userId="251612ec-f89a-4676-a250-49ffc40b1583" providerId="ADAL" clId="{6A310D1A-9152-4616-823F-4D798AFA9D7D}" dt="2020-09-08T21:48:46.943" v="12849" actId="20577"/>
          <ac:spMkLst>
            <pc:docMk/>
            <pc:sldMk cId="575973748" sldId="643"/>
            <ac:spMk id="12" creationId="{3F836E1C-731C-4F99-B40C-8531962448AB}"/>
          </ac:spMkLst>
        </pc:spChg>
        <pc:picChg chg="add del mod modCrop">
          <ac:chgData name="Gu, Wenqiang" userId="251612ec-f89a-4676-a250-49ffc40b1583" providerId="ADAL" clId="{6A310D1A-9152-4616-823F-4D798AFA9D7D}" dt="2020-09-10T05:19:51.241" v="18677" actId="478"/>
          <ac:picMkLst>
            <pc:docMk/>
            <pc:sldMk cId="575973748" sldId="643"/>
            <ac:picMk id="7" creationId="{E82ECAC4-2727-47F7-B31E-3E65B1D2257F}"/>
          </ac:picMkLst>
        </pc:picChg>
        <pc:picChg chg="add mod modCrop">
          <ac:chgData name="Gu, Wenqiang" userId="251612ec-f89a-4676-a250-49ffc40b1583" providerId="ADAL" clId="{6A310D1A-9152-4616-823F-4D798AFA9D7D}" dt="2020-09-08T07:00:53.585" v="10554" actId="1076"/>
          <ac:picMkLst>
            <pc:docMk/>
            <pc:sldMk cId="575973748" sldId="643"/>
            <ac:picMk id="8" creationId="{94D624AA-BE70-488D-A13C-AE66859EF904}"/>
          </ac:picMkLst>
        </pc:picChg>
        <pc:picChg chg="add mod modCrop">
          <ac:chgData name="Gu, Wenqiang" userId="251612ec-f89a-4676-a250-49ffc40b1583" providerId="ADAL" clId="{6A310D1A-9152-4616-823F-4D798AFA9D7D}" dt="2020-09-10T05:18:33.315" v="18655" actId="1076"/>
          <ac:picMkLst>
            <pc:docMk/>
            <pc:sldMk cId="575973748" sldId="643"/>
            <ac:picMk id="9" creationId="{3D5AAB58-7926-4F44-965C-A421845A1E62}"/>
          </ac:picMkLst>
        </pc:picChg>
        <pc:picChg chg="add del mod ord modCrop">
          <ac:chgData name="Gu, Wenqiang" userId="251612ec-f89a-4676-a250-49ffc40b1583" providerId="ADAL" clId="{6A310D1A-9152-4616-823F-4D798AFA9D7D}" dt="2020-09-08T06:55:30.567" v="10154" actId="478"/>
          <ac:picMkLst>
            <pc:docMk/>
            <pc:sldMk cId="575973748" sldId="643"/>
            <ac:picMk id="10" creationId="{6E872B84-2310-472F-82B4-AFF5194537D3}"/>
          </ac:picMkLst>
        </pc:picChg>
        <pc:picChg chg="add del mod">
          <ac:chgData name="Gu, Wenqiang" userId="251612ec-f89a-4676-a250-49ffc40b1583" providerId="ADAL" clId="{6A310D1A-9152-4616-823F-4D798AFA9D7D}" dt="2020-09-10T05:19:53.257" v="18678" actId="478"/>
          <ac:picMkLst>
            <pc:docMk/>
            <pc:sldMk cId="575973748" sldId="643"/>
            <ac:picMk id="11" creationId="{20111410-3343-4DC6-B5AC-CE6B2F54CDF1}"/>
          </ac:picMkLst>
        </pc:picChg>
        <pc:picChg chg="add mod">
          <ac:chgData name="Gu, Wenqiang" userId="251612ec-f89a-4676-a250-49ffc40b1583" providerId="ADAL" clId="{6A310D1A-9152-4616-823F-4D798AFA9D7D}" dt="2020-09-10T05:18:35.880" v="18656" actId="1076"/>
          <ac:picMkLst>
            <pc:docMk/>
            <pc:sldMk cId="575973748" sldId="643"/>
            <ac:picMk id="14" creationId="{A61E922C-5283-44AE-837E-C9145105CE9C}"/>
          </ac:picMkLst>
        </pc:picChg>
      </pc:sldChg>
      <pc:sldChg chg="add">
        <pc:chgData name="Gu, Wenqiang" userId="251612ec-f89a-4676-a250-49ffc40b1583" providerId="ADAL" clId="{6A310D1A-9152-4616-823F-4D798AFA9D7D}" dt="2020-09-08T07:34:27.465" v="11707"/>
        <pc:sldMkLst>
          <pc:docMk/>
          <pc:sldMk cId="1643641165" sldId="644"/>
        </pc:sldMkLst>
      </pc:sldChg>
      <pc:sldChg chg="add del">
        <pc:chgData name="Gu, Wenqiang" userId="251612ec-f89a-4676-a250-49ffc40b1583" providerId="ADAL" clId="{6A310D1A-9152-4616-823F-4D798AFA9D7D}" dt="2020-09-08T07:34:21.643" v="11706" actId="2696"/>
        <pc:sldMkLst>
          <pc:docMk/>
          <pc:sldMk cId="3632263046" sldId="644"/>
        </pc:sldMkLst>
      </pc:sldChg>
      <pc:sldChg chg="add del">
        <pc:chgData name="Gu, Wenqiang" userId="251612ec-f89a-4676-a250-49ffc40b1583" providerId="ADAL" clId="{6A310D1A-9152-4616-823F-4D798AFA9D7D}" dt="2020-09-08T07:34:21.568" v="11705" actId="2696"/>
        <pc:sldMkLst>
          <pc:docMk/>
          <pc:sldMk cId="484602226" sldId="645"/>
        </pc:sldMkLst>
      </pc:sldChg>
      <pc:sldChg chg="add del">
        <pc:chgData name="Gu, Wenqiang" userId="251612ec-f89a-4676-a250-49ffc40b1583" providerId="ADAL" clId="{6A310D1A-9152-4616-823F-4D798AFA9D7D}" dt="2020-09-10T06:19:42.495" v="19937" actId="2696"/>
        <pc:sldMkLst>
          <pc:docMk/>
          <pc:sldMk cId="1122029422" sldId="645"/>
        </pc:sldMkLst>
      </pc:sldChg>
      <pc:sldChg chg="add del">
        <pc:chgData name="Gu, Wenqiang" userId="251612ec-f89a-4676-a250-49ffc40b1583" providerId="ADAL" clId="{6A310D1A-9152-4616-823F-4D798AFA9D7D}" dt="2020-09-10T06:19:43.410" v="19938" actId="2696"/>
        <pc:sldMkLst>
          <pc:docMk/>
          <pc:sldMk cId="2415476723" sldId="646"/>
        </pc:sldMkLst>
      </pc:sldChg>
      <pc:sldChg chg="add del">
        <pc:chgData name="Gu, Wenqiang" userId="251612ec-f89a-4676-a250-49ffc40b1583" providerId="ADAL" clId="{6A310D1A-9152-4616-823F-4D798AFA9D7D}" dt="2020-09-08T07:34:21.521" v="11704" actId="2696"/>
        <pc:sldMkLst>
          <pc:docMk/>
          <pc:sldMk cId="2440579835" sldId="646"/>
        </pc:sldMkLst>
      </pc:sldChg>
      <pc:sldChg chg="addSp delSp modSp add modNotesTx">
        <pc:chgData name="Gu, Wenqiang" userId="251612ec-f89a-4676-a250-49ffc40b1583" providerId="ADAL" clId="{6A310D1A-9152-4616-823F-4D798AFA9D7D}" dt="2020-09-10T17:22:17.590" v="25046" actId="208"/>
        <pc:sldMkLst>
          <pc:docMk/>
          <pc:sldMk cId="3127167274" sldId="647"/>
        </pc:sldMkLst>
        <pc:spChg chg="mod">
          <ac:chgData name="Gu, Wenqiang" userId="251612ec-f89a-4676-a250-49ffc40b1583" providerId="ADAL" clId="{6A310D1A-9152-4616-823F-4D798AFA9D7D}" dt="2020-09-09T19:26:02.824" v="14638" actId="20577"/>
          <ac:spMkLst>
            <pc:docMk/>
            <pc:sldMk cId="3127167274" sldId="647"/>
            <ac:spMk id="4" creationId="{94DCB746-59F7-4DCE-8CAE-8E7E7CF975C9}"/>
          </ac:spMkLst>
        </pc:spChg>
        <pc:spChg chg="mod">
          <ac:chgData name="Gu, Wenqiang" userId="251612ec-f89a-4676-a250-49ffc40b1583" providerId="ADAL" clId="{6A310D1A-9152-4616-823F-4D798AFA9D7D}" dt="2020-09-10T17:21:57.420" v="25040" actId="207"/>
          <ac:spMkLst>
            <pc:docMk/>
            <pc:sldMk cId="3127167274" sldId="647"/>
            <ac:spMk id="5" creationId="{A1CC7B86-3BA8-4BCC-A7C3-E6BD03BA98D6}"/>
          </ac:spMkLst>
        </pc:spChg>
        <pc:spChg chg="add del mod">
          <ac:chgData name="Gu, Wenqiang" userId="251612ec-f89a-4676-a250-49ffc40b1583" providerId="ADAL" clId="{6A310D1A-9152-4616-823F-4D798AFA9D7D}" dt="2020-09-09T19:21:10.808" v="14475" actId="478"/>
          <ac:spMkLst>
            <pc:docMk/>
            <pc:sldMk cId="3127167274" sldId="647"/>
            <ac:spMk id="6" creationId="{74CC16A9-5E50-4FC2-8A6A-081869545906}"/>
          </ac:spMkLst>
        </pc:spChg>
        <pc:spChg chg="add mod">
          <ac:chgData name="Gu, Wenqiang" userId="251612ec-f89a-4676-a250-49ffc40b1583" providerId="ADAL" clId="{6A310D1A-9152-4616-823F-4D798AFA9D7D}" dt="2020-09-09T19:21:37.602" v="14478" actId="1076"/>
          <ac:spMkLst>
            <pc:docMk/>
            <pc:sldMk cId="3127167274" sldId="647"/>
            <ac:spMk id="8" creationId="{1B5B7E9B-AD71-4C5D-AAC9-D064078A44FB}"/>
          </ac:spMkLst>
        </pc:spChg>
        <pc:spChg chg="mod">
          <ac:chgData name="Gu, Wenqiang" userId="251612ec-f89a-4676-a250-49ffc40b1583" providerId="ADAL" clId="{6A310D1A-9152-4616-823F-4D798AFA9D7D}" dt="2020-09-10T17:22:04.339" v="25042" actId="207"/>
          <ac:spMkLst>
            <pc:docMk/>
            <pc:sldMk cId="3127167274" sldId="647"/>
            <ac:spMk id="10" creationId="{B0DCED25-6538-4413-8B59-092FF8832899}"/>
          </ac:spMkLst>
        </pc:spChg>
        <pc:spChg chg="mod">
          <ac:chgData name="Gu, Wenqiang" userId="251612ec-f89a-4676-a250-49ffc40b1583" providerId="ADAL" clId="{6A310D1A-9152-4616-823F-4D798AFA9D7D}" dt="2020-09-10T17:21:59.927" v="25041" actId="207"/>
          <ac:spMkLst>
            <pc:docMk/>
            <pc:sldMk cId="3127167274" sldId="647"/>
            <ac:spMk id="17" creationId="{C58D9409-8A9B-41A1-8D10-D8B7085BE98D}"/>
          </ac:spMkLst>
        </pc:spChg>
        <pc:spChg chg="mod">
          <ac:chgData name="Gu, Wenqiang" userId="251612ec-f89a-4676-a250-49ffc40b1583" providerId="ADAL" clId="{6A310D1A-9152-4616-823F-4D798AFA9D7D}" dt="2020-09-10T17:22:07.136" v="25043" actId="207"/>
          <ac:spMkLst>
            <pc:docMk/>
            <pc:sldMk cId="3127167274" sldId="647"/>
            <ac:spMk id="18" creationId="{E5B108EE-19A2-41B9-8664-89B4676ED92A}"/>
          </ac:spMkLst>
        </pc:spChg>
        <pc:spChg chg="del mod">
          <ac:chgData name="Gu, Wenqiang" userId="251612ec-f89a-4676-a250-49ffc40b1583" providerId="ADAL" clId="{6A310D1A-9152-4616-823F-4D798AFA9D7D}" dt="2020-09-08T19:34:00.042" v="11887" actId="478"/>
          <ac:spMkLst>
            <pc:docMk/>
            <pc:sldMk cId="3127167274" sldId="647"/>
            <ac:spMk id="19" creationId="{372C3EB5-C7F8-47C9-B4C4-053B3DE1FA66}"/>
          </ac:spMkLst>
        </pc:spChg>
        <pc:spChg chg="mod">
          <ac:chgData name="Gu, Wenqiang" userId="251612ec-f89a-4676-a250-49ffc40b1583" providerId="ADAL" clId="{6A310D1A-9152-4616-823F-4D798AFA9D7D}" dt="2020-09-10T17:22:17.590" v="25046" actId="208"/>
          <ac:spMkLst>
            <pc:docMk/>
            <pc:sldMk cId="3127167274" sldId="647"/>
            <ac:spMk id="20" creationId="{261818D2-A759-4A38-83E3-14666CAEFB0C}"/>
          </ac:spMkLst>
        </pc:spChg>
        <pc:grpChg chg="add del mod">
          <ac:chgData name="Gu, Wenqiang" userId="251612ec-f89a-4676-a250-49ffc40b1583" providerId="ADAL" clId="{6A310D1A-9152-4616-823F-4D798AFA9D7D}" dt="2020-09-10T17:14:13.223" v="24978" actId="478"/>
          <ac:grpSpMkLst>
            <pc:docMk/>
            <pc:sldMk cId="3127167274" sldId="647"/>
            <ac:grpSpMk id="11" creationId="{8B4EEF46-E0A9-4E4E-BF80-D5811F7A1F4D}"/>
          </ac:grpSpMkLst>
        </pc:grpChg>
        <pc:picChg chg="mod">
          <ac:chgData name="Gu, Wenqiang" userId="251612ec-f89a-4676-a250-49ffc40b1583" providerId="ADAL" clId="{6A310D1A-9152-4616-823F-4D798AFA9D7D}" dt="2020-09-09T19:23:44.318" v="14583" actId="164"/>
          <ac:picMkLst>
            <pc:docMk/>
            <pc:sldMk cId="3127167274" sldId="647"/>
            <ac:picMk id="9" creationId="{325CEBAE-21C9-4C37-8B6E-E24D3D1FAC92}"/>
          </ac:picMkLst>
        </pc:picChg>
        <pc:picChg chg="mod">
          <ac:chgData name="Gu, Wenqiang" userId="251612ec-f89a-4676-a250-49ffc40b1583" providerId="ADAL" clId="{6A310D1A-9152-4616-823F-4D798AFA9D7D}" dt="2020-09-09T19:23:44.318" v="14583" actId="164"/>
          <ac:picMkLst>
            <pc:docMk/>
            <pc:sldMk cId="3127167274" sldId="647"/>
            <ac:picMk id="15" creationId="{FCC4C49A-1266-4E9C-9FC6-38C750023DE7}"/>
          </ac:picMkLst>
        </pc:picChg>
        <pc:picChg chg="add mod">
          <ac:chgData name="Gu, Wenqiang" userId="251612ec-f89a-4676-a250-49ffc40b1583" providerId="ADAL" clId="{6A310D1A-9152-4616-823F-4D798AFA9D7D}" dt="2020-09-10T17:14:22.376" v="24982" actId="1076"/>
          <ac:picMkLst>
            <pc:docMk/>
            <pc:sldMk cId="3127167274" sldId="647"/>
            <ac:picMk id="16" creationId="{ED285F72-238F-408D-9EF2-6F639B5A3DCE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01:55:53.097" v="17019" actId="20577"/>
        <pc:sldMkLst>
          <pc:docMk/>
          <pc:sldMk cId="3177822996" sldId="648"/>
        </pc:sldMkLst>
        <pc:spChg chg="mod">
          <ac:chgData name="Gu, Wenqiang" userId="251612ec-f89a-4676-a250-49ffc40b1583" providerId="ADAL" clId="{6A310D1A-9152-4616-823F-4D798AFA9D7D}" dt="2020-09-09T19:17:06.539" v="14472" actId="6549"/>
          <ac:spMkLst>
            <pc:docMk/>
            <pc:sldMk cId="3177822996" sldId="648"/>
            <ac:spMk id="3" creationId="{37FBD462-6FF0-404B-BD46-3194664CEB52}"/>
          </ac:spMkLst>
        </pc:spChg>
        <pc:spChg chg="add del mod">
          <ac:chgData name="Gu, Wenqiang" userId="251612ec-f89a-4676-a250-49ffc40b1583" providerId="ADAL" clId="{6A310D1A-9152-4616-823F-4D798AFA9D7D}" dt="2020-09-10T01:55:21.993" v="16986"/>
          <ac:spMkLst>
            <pc:docMk/>
            <pc:sldMk cId="3177822996" sldId="648"/>
            <ac:spMk id="28" creationId="{00398F60-E4EF-48A5-9CCB-464AEF7862F2}"/>
          </ac:spMkLst>
        </pc:spChg>
        <pc:spChg chg="add mod">
          <ac:chgData name="Gu, Wenqiang" userId="251612ec-f89a-4676-a250-49ffc40b1583" providerId="ADAL" clId="{6A310D1A-9152-4616-823F-4D798AFA9D7D}" dt="2020-09-10T01:55:46.873" v="17012" actId="20577"/>
          <ac:spMkLst>
            <pc:docMk/>
            <pc:sldMk cId="3177822996" sldId="648"/>
            <ac:spMk id="29" creationId="{0490ED86-6215-40CD-A5CB-A3857495FA04}"/>
          </ac:spMkLst>
        </pc:spChg>
        <pc:spChg chg="add mod">
          <ac:chgData name="Gu, Wenqiang" userId="251612ec-f89a-4676-a250-49ffc40b1583" providerId="ADAL" clId="{6A310D1A-9152-4616-823F-4D798AFA9D7D}" dt="2020-09-10T01:55:53.097" v="17019" actId="20577"/>
          <ac:spMkLst>
            <pc:docMk/>
            <pc:sldMk cId="3177822996" sldId="648"/>
            <ac:spMk id="30" creationId="{F2BF278D-7BE1-4FD2-935C-FEF7FB6550E6}"/>
          </ac:spMkLst>
        </pc:spChg>
      </pc:sldChg>
      <pc:sldChg chg="addSp delSp modSp add modNotesTx">
        <pc:chgData name="Gu, Wenqiang" userId="251612ec-f89a-4676-a250-49ffc40b1583" providerId="ADAL" clId="{6A310D1A-9152-4616-823F-4D798AFA9D7D}" dt="2020-09-10T17:54:13.326" v="26282" actId="20577"/>
        <pc:sldMkLst>
          <pc:docMk/>
          <pc:sldMk cId="2928741245" sldId="649"/>
        </pc:sldMkLst>
        <pc:spChg chg="del">
          <ac:chgData name="Gu, Wenqiang" userId="251612ec-f89a-4676-a250-49ffc40b1583" providerId="ADAL" clId="{6A310D1A-9152-4616-823F-4D798AFA9D7D}" dt="2020-09-08T07:24:09.988" v="11429"/>
          <ac:spMkLst>
            <pc:docMk/>
            <pc:sldMk cId="2928741245" sldId="649"/>
            <ac:spMk id="2" creationId="{C9037CEF-8119-4E21-B67D-D3F2A217E28B}"/>
          </ac:spMkLst>
        </pc:spChg>
        <pc:spChg chg="mod">
          <ac:chgData name="Gu, Wenqiang" userId="251612ec-f89a-4676-a250-49ffc40b1583" providerId="ADAL" clId="{6A310D1A-9152-4616-823F-4D798AFA9D7D}" dt="2020-09-10T17:54:13.326" v="26282" actId="20577"/>
          <ac:spMkLst>
            <pc:docMk/>
            <pc:sldMk cId="2928741245" sldId="649"/>
            <ac:spMk id="3" creationId="{3C15541A-1C23-4BD7-8CF2-50E8CAB126D8}"/>
          </ac:spMkLst>
        </pc:spChg>
        <pc:spChg chg="add del mod">
          <ac:chgData name="Gu, Wenqiang" userId="251612ec-f89a-4676-a250-49ffc40b1583" providerId="ADAL" clId="{6A310D1A-9152-4616-823F-4D798AFA9D7D}" dt="2020-09-08T07:26:00.733" v="11488" actId="478"/>
          <ac:spMkLst>
            <pc:docMk/>
            <pc:sldMk cId="2928741245" sldId="649"/>
            <ac:spMk id="10" creationId="{2CDBDE39-192B-4230-B1D1-4A575445D61B}"/>
          </ac:spMkLst>
        </pc:spChg>
        <pc:spChg chg="add mod">
          <ac:chgData name="Gu, Wenqiang" userId="251612ec-f89a-4676-a250-49ffc40b1583" providerId="ADAL" clId="{6A310D1A-9152-4616-823F-4D798AFA9D7D}" dt="2020-09-08T07:28:58.824" v="11589" actId="20577"/>
          <ac:spMkLst>
            <pc:docMk/>
            <pc:sldMk cId="2928741245" sldId="649"/>
            <ac:spMk id="11" creationId="{6EB7CF71-F70D-4453-9158-DBA5D5D16B16}"/>
          </ac:spMkLst>
        </pc:spChg>
        <pc:picChg chg="del mod modCrop">
          <ac:chgData name="Gu, Wenqiang" userId="251612ec-f89a-4676-a250-49ffc40b1583" providerId="ADAL" clId="{6A310D1A-9152-4616-823F-4D798AFA9D7D}" dt="2020-09-08T07:29:01.021" v="11590" actId="478"/>
          <ac:picMkLst>
            <pc:docMk/>
            <pc:sldMk cId="2928741245" sldId="649"/>
            <ac:picMk id="7" creationId="{EEEF14A0-BBFF-41A3-9B76-922FE767D774}"/>
          </ac:picMkLst>
        </pc:picChg>
        <pc:picChg chg="add del mod">
          <ac:chgData name="Gu, Wenqiang" userId="251612ec-f89a-4676-a250-49ffc40b1583" providerId="ADAL" clId="{6A310D1A-9152-4616-823F-4D798AFA9D7D}" dt="2020-09-08T07:25:22.760" v="11440" actId="478"/>
          <ac:picMkLst>
            <pc:docMk/>
            <pc:sldMk cId="2928741245" sldId="649"/>
            <ac:picMk id="9" creationId="{14B5B8B9-8204-492E-BE9E-AD0DCC43FBA5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08T19:36:08.961" v="12024" actId="2696"/>
        <pc:sldMkLst>
          <pc:docMk/>
          <pc:sldMk cId="995077120" sldId="650"/>
        </pc:sldMkLst>
        <pc:spChg chg="del">
          <ac:chgData name="Gu, Wenqiang" userId="251612ec-f89a-4676-a250-49ffc40b1583" providerId="ADAL" clId="{6A310D1A-9152-4616-823F-4D798AFA9D7D}" dt="2020-09-08T19:34:56.930" v="11889"/>
          <ac:spMkLst>
            <pc:docMk/>
            <pc:sldMk cId="995077120" sldId="650"/>
            <ac:spMk id="2" creationId="{DE28401F-5CC5-4500-B2A1-FE98E9B660EC}"/>
          </ac:spMkLst>
        </pc:spChg>
        <pc:spChg chg="del">
          <ac:chgData name="Gu, Wenqiang" userId="251612ec-f89a-4676-a250-49ffc40b1583" providerId="ADAL" clId="{6A310D1A-9152-4616-823F-4D798AFA9D7D}" dt="2020-09-08T19:34:56.930" v="11889"/>
          <ac:spMkLst>
            <pc:docMk/>
            <pc:sldMk cId="995077120" sldId="650"/>
            <ac:spMk id="3" creationId="{FF2C1853-73F1-4899-B029-715D3E7CEAA9}"/>
          </ac:spMkLst>
        </pc:spChg>
        <pc:spChg chg="add mod">
          <ac:chgData name="Gu, Wenqiang" userId="251612ec-f89a-4676-a250-49ffc40b1583" providerId="ADAL" clId="{6A310D1A-9152-4616-823F-4D798AFA9D7D}" dt="2020-09-08T19:36:06.643" v="12023" actId="6549"/>
          <ac:spMkLst>
            <pc:docMk/>
            <pc:sldMk cId="995077120" sldId="650"/>
            <ac:spMk id="7" creationId="{3EB7AB44-9E05-405C-947E-2E04CAFA1932}"/>
          </ac:spMkLst>
        </pc:spChg>
        <pc:spChg chg="add mod">
          <ac:chgData name="Gu, Wenqiang" userId="251612ec-f89a-4676-a250-49ffc40b1583" providerId="ADAL" clId="{6A310D1A-9152-4616-823F-4D798AFA9D7D}" dt="2020-09-08T19:34:56.930" v="11889"/>
          <ac:spMkLst>
            <pc:docMk/>
            <pc:sldMk cId="995077120" sldId="650"/>
            <ac:spMk id="8" creationId="{BF889627-6CE1-4F90-9158-C83F6A8E3E9E}"/>
          </ac:spMkLst>
        </pc:spChg>
      </pc:sldChg>
      <pc:sldChg chg="addSp modSp add ord modNotesTx">
        <pc:chgData name="Gu, Wenqiang" userId="251612ec-f89a-4676-a250-49ffc40b1583" providerId="ADAL" clId="{6A310D1A-9152-4616-823F-4D798AFA9D7D}" dt="2020-09-10T17:04:41.518" v="24529" actId="167"/>
        <pc:sldMkLst>
          <pc:docMk/>
          <pc:sldMk cId="1997539746" sldId="650"/>
        </pc:sldMkLst>
        <pc:spChg chg="mod">
          <ac:chgData name="Gu, Wenqiang" userId="251612ec-f89a-4676-a250-49ffc40b1583" providerId="ADAL" clId="{6A310D1A-9152-4616-823F-4D798AFA9D7D}" dt="2020-09-08T21:48:29.603" v="12831" actId="20577"/>
          <ac:spMkLst>
            <pc:docMk/>
            <pc:sldMk cId="1997539746" sldId="650"/>
            <ac:spMk id="2" creationId="{0E558C3B-C4A2-4D51-ADF9-9C26D5088883}"/>
          </ac:spMkLst>
        </pc:spChg>
        <pc:spChg chg="mod">
          <ac:chgData name="Gu, Wenqiang" userId="251612ec-f89a-4676-a250-49ffc40b1583" providerId="ADAL" clId="{6A310D1A-9152-4616-823F-4D798AFA9D7D}" dt="2020-09-09T19:48:26.407" v="14693" actId="6549"/>
          <ac:spMkLst>
            <pc:docMk/>
            <pc:sldMk cId="1997539746" sldId="650"/>
            <ac:spMk id="3" creationId="{F03187F4-B800-478C-BB47-BB4FCCB660DF}"/>
          </ac:spMkLst>
        </pc:spChg>
        <pc:spChg chg="add mod">
          <ac:chgData name="Gu, Wenqiang" userId="251612ec-f89a-4676-a250-49ffc40b1583" providerId="ADAL" clId="{6A310D1A-9152-4616-823F-4D798AFA9D7D}" dt="2020-09-09T19:38:19.672" v="14689" actId="1076"/>
          <ac:spMkLst>
            <pc:docMk/>
            <pc:sldMk cId="1997539746" sldId="650"/>
            <ac:spMk id="7" creationId="{C10AB6A5-EE1D-4ABA-B1EB-FCC9234ED600}"/>
          </ac:spMkLst>
        </pc:spChg>
        <pc:spChg chg="add mod">
          <ac:chgData name="Gu, Wenqiang" userId="251612ec-f89a-4676-a250-49ffc40b1583" providerId="ADAL" clId="{6A310D1A-9152-4616-823F-4D798AFA9D7D}" dt="2020-09-10T17:04:05.293" v="24524" actId="1076"/>
          <ac:spMkLst>
            <pc:docMk/>
            <pc:sldMk cId="1997539746" sldId="650"/>
            <ac:spMk id="10" creationId="{302B223E-9FDC-487E-B37D-906EEA7BC5B3}"/>
          </ac:spMkLst>
        </pc:spChg>
        <pc:spChg chg="add mod">
          <ac:chgData name="Gu, Wenqiang" userId="251612ec-f89a-4676-a250-49ffc40b1583" providerId="ADAL" clId="{6A310D1A-9152-4616-823F-4D798AFA9D7D}" dt="2020-09-10T17:04:17.009" v="24527" actId="207"/>
          <ac:spMkLst>
            <pc:docMk/>
            <pc:sldMk cId="1997539746" sldId="650"/>
            <ac:spMk id="11" creationId="{B9996DED-03DD-491C-B513-6D9D95145FA8}"/>
          </ac:spMkLst>
        </pc:spChg>
        <pc:picChg chg="add mod modCrop">
          <ac:chgData name="Gu, Wenqiang" userId="251612ec-f89a-4676-a250-49ffc40b1583" providerId="ADAL" clId="{6A310D1A-9152-4616-823F-4D798AFA9D7D}" dt="2020-09-10T17:04:38.164" v="24528" actId="732"/>
          <ac:picMkLst>
            <pc:docMk/>
            <pc:sldMk cId="1997539746" sldId="650"/>
            <ac:picMk id="8" creationId="{D993574F-9179-493F-B371-46ABFD0865C0}"/>
          </ac:picMkLst>
        </pc:picChg>
        <pc:picChg chg="add mod ord modCrop">
          <ac:chgData name="Gu, Wenqiang" userId="251612ec-f89a-4676-a250-49ffc40b1583" providerId="ADAL" clId="{6A310D1A-9152-4616-823F-4D798AFA9D7D}" dt="2020-09-10T17:04:41.518" v="24529" actId="167"/>
          <ac:picMkLst>
            <pc:docMk/>
            <pc:sldMk cId="1997539746" sldId="650"/>
            <ac:picMk id="9" creationId="{62A9B4E0-0B10-43C1-BC2B-039A26AE53B9}"/>
          </ac:picMkLst>
        </pc:picChg>
      </pc:sldChg>
      <pc:sldChg chg="addSp delSp modSp add modNotesTx">
        <pc:chgData name="Gu, Wenqiang" userId="251612ec-f89a-4676-a250-49ffc40b1583" providerId="ADAL" clId="{6A310D1A-9152-4616-823F-4D798AFA9D7D}" dt="2020-09-10T16:02:42.102" v="23449" actId="1076"/>
        <pc:sldMkLst>
          <pc:docMk/>
          <pc:sldMk cId="846502222" sldId="651"/>
        </pc:sldMkLst>
        <pc:spChg chg="mod">
          <ac:chgData name="Gu, Wenqiang" userId="251612ec-f89a-4676-a250-49ffc40b1583" providerId="ADAL" clId="{6A310D1A-9152-4616-823F-4D798AFA9D7D}" dt="2020-09-10T15:58:17.526" v="23431" actId="20577"/>
          <ac:spMkLst>
            <pc:docMk/>
            <pc:sldMk cId="846502222" sldId="651"/>
            <ac:spMk id="2" creationId="{F37B9175-C146-4A6C-8195-03CA8C052200}"/>
          </ac:spMkLst>
        </pc:spChg>
        <pc:spChg chg="mod">
          <ac:chgData name="Gu, Wenqiang" userId="251612ec-f89a-4676-a250-49ffc40b1583" providerId="ADAL" clId="{6A310D1A-9152-4616-823F-4D798AFA9D7D}" dt="2020-09-10T16:02:19.758" v="23443" actId="14100"/>
          <ac:spMkLst>
            <pc:docMk/>
            <pc:sldMk cId="846502222" sldId="651"/>
            <ac:spMk id="3" creationId="{41C6E640-1431-4DA9-8D23-511769137FB0}"/>
          </ac:spMkLst>
        </pc:spChg>
        <pc:picChg chg="add mod">
          <ac:chgData name="Gu, Wenqiang" userId="251612ec-f89a-4676-a250-49ffc40b1583" providerId="ADAL" clId="{6A310D1A-9152-4616-823F-4D798AFA9D7D}" dt="2020-09-10T16:02:23.085" v="23445" actId="1076"/>
          <ac:picMkLst>
            <pc:docMk/>
            <pc:sldMk cId="846502222" sldId="651"/>
            <ac:picMk id="7" creationId="{0C603537-8337-4C90-A153-966DDDEE236B}"/>
          </ac:picMkLst>
        </pc:picChg>
        <pc:picChg chg="add del">
          <ac:chgData name="Gu, Wenqiang" userId="251612ec-f89a-4676-a250-49ffc40b1583" providerId="ADAL" clId="{6A310D1A-9152-4616-823F-4D798AFA9D7D}" dt="2020-09-09T22:51:40.180" v="15073" actId="478"/>
          <ac:picMkLst>
            <pc:docMk/>
            <pc:sldMk cId="846502222" sldId="651"/>
            <ac:picMk id="8" creationId="{6115A362-B233-40E1-AAA0-E2B73511C510}"/>
          </ac:picMkLst>
        </pc:picChg>
        <pc:picChg chg="add del">
          <ac:chgData name="Gu, Wenqiang" userId="251612ec-f89a-4676-a250-49ffc40b1583" providerId="ADAL" clId="{6A310D1A-9152-4616-823F-4D798AFA9D7D}" dt="2020-09-09T22:51:49.861" v="15075" actId="478"/>
          <ac:picMkLst>
            <pc:docMk/>
            <pc:sldMk cId="846502222" sldId="651"/>
            <ac:picMk id="9" creationId="{863B2FE1-79FD-43A1-9345-5EBFF408612A}"/>
          </ac:picMkLst>
        </pc:picChg>
        <pc:picChg chg="add mod">
          <ac:chgData name="Gu, Wenqiang" userId="251612ec-f89a-4676-a250-49ffc40b1583" providerId="ADAL" clId="{6A310D1A-9152-4616-823F-4D798AFA9D7D}" dt="2020-09-10T16:02:25.263" v="23447" actId="1076"/>
          <ac:picMkLst>
            <pc:docMk/>
            <pc:sldMk cId="846502222" sldId="651"/>
            <ac:picMk id="9" creationId="{D2183430-E4A9-4E9C-A0E1-D024241F9017}"/>
          </ac:picMkLst>
        </pc:picChg>
        <pc:picChg chg="add mod">
          <ac:chgData name="Gu, Wenqiang" userId="251612ec-f89a-4676-a250-49ffc40b1583" providerId="ADAL" clId="{6A310D1A-9152-4616-823F-4D798AFA9D7D}" dt="2020-09-10T16:02:42.102" v="23449" actId="1076"/>
          <ac:picMkLst>
            <pc:docMk/>
            <pc:sldMk cId="846502222" sldId="651"/>
            <ac:picMk id="10" creationId="{B2BB18E8-35F8-4C74-8A35-2AAF0A0FCCAF}"/>
          </ac:picMkLst>
        </pc:picChg>
      </pc:sldChg>
      <pc:sldChg chg="addSp modSp add del ord">
        <pc:chgData name="Gu, Wenqiang" userId="251612ec-f89a-4676-a250-49ffc40b1583" providerId="ADAL" clId="{6A310D1A-9152-4616-823F-4D798AFA9D7D}" dt="2020-09-10T03:44:01.641" v="17373" actId="2696"/>
        <pc:sldMkLst>
          <pc:docMk/>
          <pc:sldMk cId="2407758441" sldId="652"/>
        </pc:sldMkLst>
        <pc:spChg chg="mod">
          <ac:chgData name="Gu, Wenqiang" userId="251612ec-f89a-4676-a250-49ffc40b1583" providerId="ADAL" clId="{6A310D1A-9152-4616-823F-4D798AFA9D7D}" dt="2020-09-08T21:52:24.559" v="12998" actId="20577"/>
          <ac:spMkLst>
            <pc:docMk/>
            <pc:sldMk cId="2407758441" sldId="652"/>
            <ac:spMk id="2" creationId="{B49B1DEF-6E34-422E-AAF6-A682FCB46286}"/>
          </ac:spMkLst>
        </pc:spChg>
        <pc:picChg chg="add mod">
          <ac:chgData name="Gu, Wenqiang" userId="251612ec-f89a-4676-a250-49ffc40b1583" providerId="ADAL" clId="{6A310D1A-9152-4616-823F-4D798AFA9D7D}" dt="2020-09-09T23:32:34.116" v="15088" actId="1076"/>
          <ac:picMkLst>
            <pc:docMk/>
            <pc:sldMk cId="2407758441" sldId="652"/>
            <ac:picMk id="7" creationId="{D44F0CF6-C1BA-4FB3-B8FC-6D65D9E2AFBF}"/>
          </ac:picMkLst>
        </pc:picChg>
      </pc:sldChg>
      <pc:sldChg chg="modSp add del">
        <pc:chgData name="Gu, Wenqiang" userId="251612ec-f89a-4676-a250-49ffc40b1583" providerId="ADAL" clId="{6A310D1A-9152-4616-823F-4D798AFA9D7D}" dt="2020-09-09T18:40:55.672" v="13946" actId="2696"/>
        <pc:sldMkLst>
          <pc:docMk/>
          <pc:sldMk cId="3472255885" sldId="653"/>
        </pc:sldMkLst>
        <pc:spChg chg="mod">
          <ac:chgData name="Gu, Wenqiang" userId="251612ec-f89a-4676-a250-49ffc40b1583" providerId="ADAL" clId="{6A310D1A-9152-4616-823F-4D798AFA9D7D}" dt="2020-09-08T22:02:58.492" v="13408" actId="20577"/>
          <ac:spMkLst>
            <pc:docMk/>
            <pc:sldMk cId="3472255885" sldId="653"/>
            <ac:spMk id="2" creationId="{21B94888-B4EE-4610-AC12-308464589067}"/>
          </ac:spMkLst>
        </pc:spChg>
        <pc:spChg chg="mod">
          <ac:chgData name="Gu, Wenqiang" userId="251612ec-f89a-4676-a250-49ffc40b1583" providerId="ADAL" clId="{6A310D1A-9152-4616-823F-4D798AFA9D7D}" dt="2020-09-08T22:03:11.626" v="13453" actId="20577"/>
          <ac:spMkLst>
            <pc:docMk/>
            <pc:sldMk cId="3472255885" sldId="653"/>
            <ac:spMk id="3" creationId="{7B5F262F-42E0-4E8E-AF7F-A206FF1988B5}"/>
          </ac:spMkLst>
        </pc:spChg>
      </pc:sldChg>
      <pc:sldChg chg="addSp delSp modSp add modNotesTx">
        <pc:chgData name="Gu, Wenqiang" userId="251612ec-f89a-4676-a250-49ffc40b1583" providerId="ADAL" clId="{6A310D1A-9152-4616-823F-4D798AFA9D7D}" dt="2020-09-10T16:48:19.193" v="23894" actId="1076"/>
        <pc:sldMkLst>
          <pc:docMk/>
          <pc:sldMk cId="2221321252" sldId="654"/>
        </pc:sldMkLst>
        <pc:spChg chg="del">
          <ac:chgData name="Gu, Wenqiang" userId="251612ec-f89a-4676-a250-49ffc40b1583" providerId="ADAL" clId="{6A310D1A-9152-4616-823F-4D798AFA9D7D}" dt="2020-09-08T22:10:15.794" v="13856" actId="478"/>
          <ac:spMkLst>
            <pc:docMk/>
            <pc:sldMk cId="2221321252" sldId="654"/>
            <ac:spMk id="8" creationId="{25CDC8B4-29F2-4942-AC10-878B9497DA47}"/>
          </ac:spMkLst>
        </pc:spChg>
        <pc:spChg chg="add del mod">
          <ac:chgData name="Gu, Wenqiang" userId="251612ec-f89a-4676-a250-49ffc40b1583" providerId="ADAL" clId="{6A310D1A-9152-4616-823F-4D798AFA9D7D}" dt="2020-09-10T16:48:11.964" v="23892" actId="478"/>
          <ac:spMkLst>
            <pc:docMk/>
            <pc:sldMk cId="2221321252" sldId="654"/>
            <ac:spMk id="8" creationId="{9C9CB3DC-7423-4DD6-80FD-59619AFB9328}"/>
          </ac:spMkLst>
        </pc:spChg>
        <pc:picChg chg="mod">
          <ac:chgData name="Gu, Wenqiang" userId="251612ec-f89a-4676-a250-49ffc40b1583" providerId="ADAL" clId="{6A310D1A-9152-4616-823F-4D798AFA9D7D}" dt="2020-09-10T16:48:19.193" v="23894" actId="1076"/>
          <ac:picMkLst>
            <pc:docMk/>
            <pc:sldMk cId="2221321252" sldId="654"/>
            <ac:picMk id="7" creationId="{A429C6C9-421D-44D7-87C9-80AFA0D768C1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09T23:43:24.950" v="15152" actId="2696"/>
        <pc:sldMkLst>
          <pc:docMk/>
          <pc:sldMk cId="1050511116" sldId="655"/>
        </pc:sldMkLst>
        <pc:picChg chg="add del">
          <ac:chgData name="Gu, Wenqiang" userId="251612ec-f89a-4676-a250-49ffc40b1583" providerId="ADAL" clId="{6A310D1A-9152-4616-823F-4D798AFA9D7D}" dt="2020-09-09T06:11:34.560" v="13918" actId="478"/>
          <ac:picMkLst>
            <pc:docMk/>
            <pc:sldMk cId="1050511116" sldId="655"/>
            <ac:picMk id="7" creationId="{A9DD202B-A199-4DF0-ABB2-5BBCCE189F39}"/>
          </ac:picMkLst>
        </pc:picChg>
        <pc:picChg chg="add del">
          <ac:chgData name="Gu, Wenqiang" userId="251612ec-f89a-4676-a250-49ffc40b1583" providerId="ADAL" clId="{6A310D1A-9152-4616-823F-4D798AFA9D7D}" dt="2020-09-09T06:11:43.318" v="13920" actId="478"/>
          <ac:picMkLst>
            <pc:docMk/>
            <pc:sldMk cId="1050511116" sldId="655"/>
            <ac:picMk id="8" creationId="{A802D632-8594-4B6E-AE3C-DAFD9F537015}"/>
          </ac:picMkLst>
        </pc:picChg>
        <pc:picChg chg="add del mod">
          <ac:chgData name="Gu, Wenqiang" userId="251612ec-f89a-4676-a250-49ffc40b1583" providerId="ADAL" clId="{6A310D1A-9152-4616-823F-4D798AFA9D7D}" dt="2020-09-09T23:39:56.005" v="15112"/>
          <ac:picMkLst>
            <pc:docMk/>
            <pc:sldMk cId="1050511116" sldId="655"/>
            <ac:picMk id="9" creationId="{9B90D135-5BDF-4F9C-970B-69433E08E5A3}"/>
          </ac:picMkLst>
        </pc:picChg>
      </pc:sldChg>
      <pc:sldChg chg="addSp delSp modSp add">
        <pc:chgData name="Gu, Wenqiang" userId="251612ec-f89a-4676-a250-49ffc40b1583" providerId="ADAL" clId="{6A310D1A-9152-4616-823F-4D798AFA9D7D}" dt="2020-09-09T19:00:31.572" v="14184" actId="1076"/>
        <pc:sldMkLst>
          <pc:docMk/>
          <pc:sldMk cId="3950264111" sldId="765"/>
        </pc:sldMkLst>
        <pc:spChg chg="mod">
          <ac:chgData name="Gu, Wenqiang" userId="251612ec-f89a-4676-a250-49ffc40b1583" providerId="ADAL" clId="{6A310D1A-9152-4616-823F-4D798AFA9D7D}" dt="2020-09-09T18:48:09.934" v="14078" actId="20577"/>
          <ac:spMkLst>
            <pc:docMk/>
            <pc:sldMk cId="3950264111" sldId="765"/>
            <ac:spMk id="2" creationId="{F0CA91BE-6A16-0345-93FE-3BB8B3F29A44}"/>
          </ac:spMkLst>
        </pc:spChg>
        <pc:spChg chg="add del mod">
          <ac:chgData name="Gu, Wenqiang" userId="251612ec-f89a-4676-a250-49ffc40b1583" providerId="ADAL" clId="{6A310D1A-9152-4616-823F-4D798AFA9D7D}" dt="2020-09-09T18:45:07.496" v="13952" actId="478"/>
          <ac:spMkLst>
            <pc:docMk/>
            <pc:sldMk cId="3950264111" sldId="765"/>
            <ac:spMk id="3" creationId="{B2559811-1BB5-4AF0-89EB-FC4DB5963271}"/>
          </ac:spMkLst>
        </pc:spChg>
        <pc:spChg chg="mod">
          <ac:chgData name="Gu, Wenqiang" userId="251612ec-f89a-4676-a250-49ffc40b1583" providerId="ADAL" clId="{6A310D1A-9152-4616-823F-4D798AFA9D7D}" dt="2020-09-09T18:54:35.909" v="14139" actId="1076"/>
          <ac:spMkLst>
            <pc:docMk/>
            <pc:sldMk cId="3950264111" sldId="765"/>
            <ac:spMk id="5" creationId="{E48ADFED-29F4-C04A-A141-EF43C40E642A}"/>
          </ac:spMkLst>
        </pc:spChg>
        <pc:spChg chg="mod">
          <ac:chgData name="Gu, Wenqiang" userId="251612ec-f89a-4676-a250-49ffc40b1583" providerId="ADAL" clId="{6A310D1A-9152-4616-823F-4D798AFA9D7D}" dt="2020-09-09T18:54:35.909" v="14139" actId="1076"/>
          <ac:spMkLst>
            <pc:docMk/>
            <pc:sldMk cId="3950264111" sldId="765"/>
            <ac:spMk id="71" creationId="{39E45B25-8242-9D4F-AF71-F1FF26A953EF}"/>
          </ac:spMkLst>
        </pc:spChg>
        <pc:spChg chg="mod">
          <ac:chgData name="Gu, Wenqiang" userId="251612ec-f89a-4676-a250-49ffc40b1583" providerId="ADAL" clId="{6A310D1A-9152-4616-823F-4D798AFA9D7D}" dt="2020-09-09T19:00:31.572" v="14184" actId="1076"/>
          <ac:spMkLst>
            <pc:docMk/>
            <pc:sldMk cId="3950264111" sldId="765"/>
            <ac:spMk id="149" creationId="{F13D3B8E-B054-164D-8723-AE87A12121B7}"/>
          </ac:spMkLst>
        </pc:spChg>
        <pc:picChg chg="mod">
          <ac:chgData name="Gu, Wenqiang" userId="251612ec-f89a-4676-a250-49ffc40b1583" providerId="ADAL" clId="{6A310D1A-9152-4616-823F-4D798AFA9D7D}" dt="2020-09-09T18:54:35.909" v="14139" actId="1076"/>
          <ac:picMkLst>
            <pc:docMk/>
            <pc:sldMk cId="3950264111" sldId="765"/>
            <ac:picMk id="4" creationId="{A3B0056D-DF27-324C-BA24-BC9137C35C10}"/>
          </ac:picMkLst>
        </pc:picChg>
        <pc:picChg chg="mod">
          <ac:chgData name="Gu, Wenqiang" userId="251612ec-f89a-4676-a250-49ffc40b1583" providerId="ADAL" clId="{6A310D1A-9152-4616-823F-4D798AFA9D7D}" dt="2020-09-09T18:54:35.909" v="14139" actId="1076"/>
          <ac:picMkLst>
            <pc:docMk/>
            <pc:sldMk cId="3950264111" sldId="765"/>
            <ac:picMk id="67" creationId="{5511BF8C-8EC5-C549-BE6B-0215AE424CF7}"/>
          </ac:picMkLst>
        </pc:picChg>
      </pc:sldChg>
      <pc:sldChg chg="addSp modSp add">
        <pc:chgData name="Gu, Wenqiang" userId="251612ec-f89a-4676-a250-49ffc40b1583" providerId="ADAL" clId="{6A310D1A-9152-4616-823F-4D798AFA9D7D}" dt="2020-09-09T18:57:48.144" v="14181" actId="20577"/>
        <pc:sldMkLst>
          <pc:docMk/>
          <pc:sldMk cId="2786008635" sldId="772"/>
        </pc:sldMkLst>
        <pc:spChg chg="mod">
          <ac:chgData name="Gu, Wenqiang" userId="251612ec-f89a-4676-a250-49ffc40b1583" providerId="ADAL" clId="{6A310D1A-9152-4616-823F-4D798AFA9D7D}" dt="2020-09-09T18:55:45.976" v="14162" actId="20577"/>
          <ac:spMkLst>
            <pc:docMk/>
            <pc:sldMk cId="2786008635" sldId="772"/>
            <ac:spMk id="2" creationId="{69012186-08AF-1D45-A140-E7BB48849AFF}"/>
          </ac:spMkLst>
        </pc:spChg>
        <pc:spChg chg="add mod">
          <ac:chgData name="Gu, Wenqiang" userId="251612ec-f89a-4676-a250-49ffc40b1583" providerId="ADAL" clId="{6A310D1A-9152-4616-823F-4D798AFA9D7D}" dt="2020-09-09T18:44:45.695" v="13951"/>
          <ac:spMkLst>
            <pc:docMk/>
            <pc:sldMk cId="2786008635" sldId="772"/>
            <ac:spMk id="3" creationId="{97154F8C-66AA-4395-AC7C-F496685B6024}"/>
          </ac:spMkLst>
        </pc:spChg>
        <pc:spChg chg="mod">
          <ac:chgData name="Gu, Wenqiang" userId="251612ec-f89a-4676-a250-49ffc40b1583" providerId="ADAL" clId="{6A310D1A-9152-4616-823F-4D798AFA9D7D}" dt="2020-09-09T18:57:39.876" v="14180" actId="207"/>
          <ac:spMkLst>
            <pc:docMk/>
            <pc:sldMk cId="2786008635" sldId="772"/>
            <ac:spMk id="4" creationId="{E6B73469-F9C7-2644-9BB7-0E1237D2B9E2}"/>
          </ac:spMkLst>
        </pc:spChg>
        <pc:spChg chg="mod ord">
          <ac:chgData name="Gu, Wenqiang" userId="251612ec-f89a-4676-a250-49ffc40b1583" providerId="ADAL" clId="{6A310D1A-9152-4616-823F-4D798AFA9D7D}" dt="2020-09-09T18:57:48.144" v="14181" actId="20577"/>
          <ac:spMkLst>
            <pc:docMk/>
            <pc:sldMk cId="2786008635" sldId="772"/>
            <ac:spMk id="11" creationId="{45BC16DE-A40E-D244-8028-0EDCC46FB211}"/>
          </ac:spMkLst>
        </pc:spChg>
        <pc:spChg chg="mod">
          <ac:chgData name="Gu, Wenqiang" userId="251612ec-f89a-4676-a250-49ffc40b1583" providerId="ADAL" clId="{6A310D1A-9152-4616-823F-4D798AFA9D7D}" dt="2020-09-09T18:57:31.651" v="14171" actId="1076"/>
          <ac:spMkLst>
            <pc:docMk/>
            <pc:sldMk cId="2786008635" sldId="772"/>
            <ac:spMk id="44" creationId="{58F51A38-55A7-3B4A-9E4C-58B3C4A8AD64}"/>
          </ac:spMkLst>
        </pc:spChg>
        <pc:spChg chg="mod">
          <ac:chgData name="Gu, Wenqiang" userId="251612ec-f89a-4676-a250-49ffc40b1583" providerId="ADAL" clId="{6A310D1A-9152-4616-823F-4D798AFA9D7D}" dt="2020-09-09T18:46:43.991" v="14000" actId="207"/>
          <ac:spMkLst>
            <pc:docMk/>
            <pc:sldMk cId="2786008635" sldId="772"/>
            <ac:spMk id="45" creationId="{4952EF28-D032-0B40-B40B-6B1BD6A82441}"/>
          </ac:spMkLst>
        </pc:spChg>
        <pc:grpChg chg="mod">
          <ac:chgData name="Gu, Wenqiang" userId="251612ec-f89a-4676-a250-49ffc40b1583" providerId="ADAL" clId="{6A310D1A-9152-4616-823F-4D798AFA9D7D}" dt="2020-09-09T18:57:28.378" v="14170" actId="1076"/>
          <ac:grpSpMkLst>
            <pc:docMk/>
            <pc:sldMk cId="2786008635" sldId="772"/>
            <ac:grpSpMk id="33" creationId="{4A3806E8-FA95-C24D-8413-0238B4DC041D}"/>
          </ac:grpSpMkLst>
        </pc:grpChg>
        <pc:grpChg chg="mod">
          <ac:chgData name="Gu, Wenqiang" userId="251612ec-f89a-4676-a250-49ffc40b1583" providerId="ADAL" clId="{6A310D1A-9152-4616-823F-4D798AFA9D7D}" dt="2020-09-09T18:57:28.378" v="14170" actId="1076"/>
          <ac:grpSpMkLst>
            <pc:docMk/>
            <pc:sldMk cId="2786008635" sldId="772"/>
            <ac:grpSpMk id="40" creationId="{A61E1A95-E3C7-F94E-8E77-ABE4C5CBE0A9}"/>
          </ac:grpSpMkLst>
        </pc:grpChg>
        <pc:picChg chg="mod">
          <ac:chgData name="Gu, Wenqiang" userId="251612ec-f89a-4676-a250-49ffc40b1583" providerId="ADAL" clId="{6A310D1A-9152-4616-823F-4D798AFA9D7D}" dt="2020-09-09T18:57:02.044" v="14163" actId="1076"/>
          <ac:picMkLst>
            <pc:docMk/>
            <pc:sldMk cId="2786008635" sldId="772"/>
            <ac:picMk id="34" creationId="{5EE0EE79-053A-6343-8146-378756B2DBA2}"/>
          </ac:picMkLst>
        </pc:picChg>
        <pc:picChg chg="mod">
          <ac:chgData name="Gu, Wenqiang" userId="251612ec-f89a-4676-a250-49ffc40b1583" providerId="ADAL" clId="{6A310D1A-9152-4616-823F-4D798AFA9D7D}" dt="2020-09-09T18:57:02.044" v="14163" actId="1076"/>
          <ac:picMkLst>
            <pc:docMk/>
            <pc:sldMk cId="2786008635" sldId="772"/>
            <ac:picMk id="36" creationId="{07A0108D-7332-A04C-A05B-2F1E9C565C53}"/>
          </ac:picMkLst>
        </pc:picChg>
      </pc:sldChg>
      <pc:sldChg chg="addSp delSp add del">
        <pc:chgData name="Gu, Wenqiang" userId="251612ec-f89a-4676-a250-49ffc40b1583" providerId="ADAL" clId="{6A310D1A-9152-4616-823F-4D798AFA9D7D}" dt="2020-09-09T22:50:42.735" v="15068" actId="2696"/>
        <pc:sldMkLst>
          <pc:docMk/>
          <pc:sldMk cId="328553205" sldId="773"/>
        </pc:sldMkLst>
        <pc:picChg chg="add del">
          <ac:chgData name="Gu, Wenqiang" userId="251612ec-f89a-4676-a250-49ffc40b1583" providerId="ADAL" clId="{6A310D1A-9152-4616-823F-4D798AFA9D7D}" dt="2020-09-09T22:50:38.536" v="15067" actId="478"/>
          <ac:picMkLst>
            <pc:docMk/>
            <pc:sldMk cId="328553205" sldId="773"/>
            <ac:picMk id="7" creationId="{EF335963-2605-481B-BA90-C012C4D346BB}"/>
          </ac:picMkLst>
        </pc:picChg>
      </pc:sldChg>
      <pc:sldChg chg="add del">
        <pc:chgData name="Gu, Wenqiang" userId="251612ec-f89a-4676-a250-49ffc40b1583" providerId="ADAL" clId="{6A310D1A-9152-4616-823F-4D798AFA9D7D}" dt="2020-09-10T16:47:38.115" v="23890" actId="2696"/>
        <pc:sldMkLst>
          <pc:docMk/>
          <pc:sldMk cId="855094640" sldId="773"/>
        </pc:sldMkLst>
      </pc:sldChg>
      <pc:sldChg chg="addSp delSp modSp add">
        <pc:chgData name="Gu, Wenqiang" userId="251612ec-f89a-4676-a250-49ffc40b1583" providerId="ADAL" clId="{6A310D1A-9152-4616-823F-4D798AFA9D7D}" dt="2020-09-10T04:29:44.678" v="17663" actId="1076"/>
        <pc:sldMkLst>
          <pc:docMk/>
          <pc:sldMk cId="2931867936" sldId="774"/>
        </pc:sldMkLst>
        <pc:spChg chg="del">
          <ac:chgData name="Gu, Wenqiang" userId="251612ec-f89a-4676-a250-49ffc40b1583" providerId="ADAL" clId="{6A310D1A-9152-4616-823F-4D798AFA9D7D}" dt="2020-09-10T04:19:06.875" v="17398"/>
          <ac:spMkLst>
            <pc:docMk/>
            <pc:sldMk cId="2931867936" sldId="774"/>
            <ac:spMk id="2" creationId="{034617C1-CE31-4483-8E3C-1566DB981D4D}"/>
          </ac:spMkLst>
        </pc:spChg>
        <pc:spChg chg="del">
          <ac:chgData name="Gu, Wenqiang" userId="251612ec-f89a-4676-a250-49ffc40b1583" providerId="ADAL" clId="{6A310D1A-9152-4616-823F-4D798AFA9D7D}" dt="2020-09-10T04:19:06.875" v="17398"/>
          <ac:spMkLst>
            <pc:docMk/>
            <pc:sldMk cId="2931867936" sldId="774"/>
            <ac:spMk id="3" creationId="{9B3737B2-6BC5-4C63-91AA-23AC4C7BF707}"/>
          </ac:spMkLst>
        </pc:spChg>
        <pc:spChg chg="add mod">
          <ac:chgData name="Gu, Wenqiang" userId="251612ec-f89a-4676-a250-49ffc40b1583" providerId="ADAL" clId="{6A310D1A-9152-4616-823F-4D798AFA9D7D}" dt="2020-09-10T04:19:28.298" v="17422" actId="20577"/>
          <ac:spMkLst>
            <pc:docMk/>
            <pc:sldMk cId="2931867936" sldId="774"/>
            <ac:spMk id="7" creationId="{F39E8E79-64AE-4B16-87F3-3AD0220EA9FB}"/>
          </ac:spMkLst>
        </pc:spChg>
        <pc:spChg chg="add del mod">
          <ac:chgData name="Gu, Wenqiang" userId="251612ec-f89a-4676-a250-49ffc40b1583" providerId="ADAL" clId="{6A310D1A-9152-4616-823F-4D798AFA9D7D}" dt="2020-09-10T04:26:03.712" v="17427" actId="931"/>
          <ac:spMkLst>
            <pc:docMk/>
            <pc:sldMk cId="2931867936" sldId="774"/>
            <ac:spMk id="8" creationId="{6DCC0EBA-AC8C-48ED-A013-A7765B6CE179}"/>
          </ac:spMkLst>
        </pc:spChg>
        <pc:spChg chg="add mod">
          <ac:chgData name="Gu, Wenqiang" userId="251612ec-f89a-4676-a250-49ffc40b1583" providerId="ADAL" clId="{6A310D1A-9152-4616-823F-4D798AFA9D7D}" dt="2020-09-10T04:29:33.725" v="17660" actId="1076"/>
          <ac:spMkLst>
            <pc:docMk/>
            <pc:sldMk cId="2931867936" sldId="774"/>
            <ac:spMk id="12" creationId="{20EB8BD4-FD66-4BD8-A8F1-0BB51C9EE4EC}"/>
          </ac:spMkLst>
        </pc:spChg>
        <pc:picChg chg="add mod">
          <ac:chgData name="Gu, Wenqiang" userId="251612ec-f89a-4676-a250-49ffc40b1583" providerId="ADAL" clId="{6A310D1A-9152-4616-823F-4D798AFA9D7D}" dt="2020-09-10T04:29:36.323" v="17661" actId="1076"/>
          <ac:picMkLst>
            <pc:docMk/>
            <pc:sldMk cId="2931867936" sldId="774"/>
            <ac:picMk id="9" creationId="{243F9AEB-A2C4-469C-891B-55897CDD9C71}"/>
          </ac:picMkLst>
        </pc:picChg>
        <pc:picChg chg="add mod">
          <ac:chgData name="Gu, Wenqiang" userId="251612ec-f89a-4676-a250-49ffc40b1583" providerId="ADAL" clId="{6A310D1A-9152-4616-823F-4D798AFA9D7D}" dt="2020-09-10T04:29:44.678" v="17663" actId="1076"/>
          <ac:picMkLst>
            <pc:docMk/>
            <pc:sldMk cId="2931867936" sldId="774"/>
            <ac:picMk id="11" creationId="{022ECFA1-DF8B-48F8-ABC1-0B5C272BFE20}"/>
          </ac:picMkLst>
        </pc:picChg>
      </pc:sldChg>
      <pc:sldChg chg="addSp delSp add">
        <pc:chgData name="Gu, Wenqiang" userId="251612ec-f89a-4676-a250-49ffc40b1583" providerId="ADAL" clId="{6A310D1A-9152-4616-823F-4D798AFA9D7D}" dt="2020-09-10T05:24:15.154" v="18840"/>
        <pc:sldMkLst>
          <pc:docMk/>
          <pc:sldMk cId="170403254" sldId="775"/>
        </pc:sldMkLst>
        <pc:picChg chg="add">
          <ac:chgData name="Gu, Wenqiang" userId="251612ec-f89a-4676-a250-49ffc40b1583" providerId="ADAL" clId="{6A310D1A-9152-4616-823F-4D798AFA9D7D}" dt="2020-09-10T04:33:15.542" v="17666"/>
          <ac:picMkLst>
            <pc:docMk/>
            <pc:sldMk cId="170403254" sldId="775"/>
            <ac:picMk id="6" creationId="{F7BF9D5C-4C2A-4E8C-B161-CAF3F21F1D1B}"/>
          </ac:picMkLst>
        </pc:picChg>
        <pc:picChg chg="add del">
          <ac:chgData name="Gu, Wenqiang" userId="251612ec-f89a-4676-a250-49ffc40b1583" providerId="ADAL" clId="{6A310D1A-9152-4616-823F-4D798AFA9D7D}" dt="2020-09-10T05:24:15.154" v="18840"/>
          <ac:picMkLst>
            <pc:docMk/>
            <pc:sldMk cId="170403254" sldId="775"/>
            <ac:picMk id="7" creationId="{9FAD3362-ADB9-403B-8BA1-09F32D0EBFB2}"/>
          </ac:picMkLst>
        </pc:picChg>
      </pc:sldChg>
      <pc:sldChg chg="modSp add del">
        <pc:chgData name="Gu, Wenqiang" userId="251612ec-f89a-4676-a250-49ffc40b1583" providerId="ADAL" clId="{6A310D1A-9152-4616-823F-4D798AFA9D7D}" dt="2020-09-10T04:29:55.528" v="17664" actId="2696"/>
        <pc:sldMkLst>
          <pc:docMk/>
          <pc:sldMk cId="2762761539" sldId="775"/>
        </pc:sldMkLst>
        <pc:spChg chg="mod">
          <ac:chgData name="Gu, Wenqiang" userId="251612ec-f89a-4676-a250-49ffc40b1583" providerId="ADAL" clId="{6A310D1A-9152-4616-823F-4D798AFA9D7D}" dt="2020-09-10T04:27:13.524" v="17454" actId="20577"/>
          <ac:spMkLst>
            <pc:docMk/>
            <pc:sldMk cId="2762761539" sldId="775"/>
            <ac:spMk id="3" creationId="{2A1F262D-5F11-4ACB-84A7-370F4A849FD0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5:26:37.466" v="22620" actId="1035"/>
        <pc:sldMkLst>
          <pc:docMk/>
          <pc:sldMk cId="3471095810" sldId="776"/>
        </pc:sldMkLst>
        <pc:spChg chg="mod">
          <ac:chgData name="Gu, Wenqiang" userId="251612ec-f89a-4676-a250-49ffc40b1583" providerId="ADAL" clId="{6A310D1A-9152-4616-823F-4D798AFA9D7D}" dt="2020-09-10T04:37:52.615" v="17709" actId="20577"/>
          <ac:spMkLst>
            <pc:docMk/>
            <pc:sldMk cId="3471095810" sldId="776"/>
            <ac:spMk id="2" creationId="{421A1F27-2D9D-456B-A978-7FABE9C45DD9}"/>
          </ac:spMkLst>
        </pc:spChg>
        <pc:spChg chg="del">
          <ac:chgData name="Gu, Wenqiang" userId="251612ec-f89a-4676-a250-49ffc40b1583" providerId="ADAL" clId="{6A310D1A-9152-4616-823F-4D798AFA9D7D}" dt="2020-09-10T04:45:17.127" v="17761" actId="931"/>
          <ac:spMkLst>
            <pc:docMk/>
            <pc:sldMk cId="3471095810" sldId="776"/>
            <ac:spMk id="3" creationId="{5CBDC4F0-994B-477E-A16E-D683FA3A0618}"/>
          </ac:spMkLst>
        </pc:spChg>
        <pc:spChg chg="add del mod">
          <ac:chgData name="Gu, Wenqiang" userId="251612ec-f89a-4676-a250-49ffc40b1583" providerId="ADAL" clId="{6A310D1A-9152-4616-823F-4D798AFA9D7D}" dt="2020-09-10T04:42:56.152" v="17746" actId="478"/>
          <ac:spMkLst>
            <pc:docMk/>
            <pc:sldMk cId="3471095810" sldId="776"/>
            <ac:spMk id="9" creationId="{D43653F2-AB86-449C-B9CA-8E3E58229F19}"/>
          </ac:spMkLst>
        </pc:spChg>
        <pc:spChg chg="add mod">
          <ac:chgData name="Gu, Wenqiang" userId="251612ec-f89a-4676-a250-49ffc40b1583" providerId="ADAL" clId="{6A310D1A-9152-4616-823F-4D798AFA9D7D}" dt="2020-09-10T06:21:03.036" v="19950" actId="1035"/>
          <ac:spMkLst>
            <pc:docMk/>
            <pc:sldMk cId="3471095810" sldId="776"/>
            <ac:spMk id="10" creationId="{A0DFD527-4552-4CB7-AAB7-CFE4A047B32D}"/>
          </ac:spMkLst>
        </pc:spChg>
        <pc:spChg chg="add mod">
          <ac:chgData name="Gu, Wenqiang" userId="251612ec-f89a-4676-a250-49ffc40b1583" providerId="ADAL" clId="{6A310D1A-9152-4616-823F-4D798AFA9D7D}" dt="2020-09-10T04:52:21.534" v="17823" actId="1076"/>
          <ac:spMkLst>
            <pc:docMk/>
            <pc:sldMk cId="3471095810" sldId="776"/>
            <ac:spMk id="11" creationId="{61922A96-9A36-439D-BCD6-7D8F0E11D8D7}"/>
          </ac:spMkLst>
        </pc:spChg>
        <pc:spChg chg="add del mod ord">
          <ac:chgData name="Gu, Wenqiang" userId="251612ec-f89a-4676-a250-49ffc40b1583" providerId="ADAL" clId="{6A310D1A-9152-4616-823F-4D798AFA9D7D}" dt="2020-09-10T04:48:19.590" v="17779" actId="931"/>
          <ac:spMkLst>
            <pc:docMk/>
            <pc:sldMk cId="3471095810" sldId="776"/>
            <ac:spMk id="17" creationId="{056B02C9-006E-43C4-A45C-30901015697A}"/>
          </ac:spMkLst>
        </pc:spChg>
        <pc:spChg chg="add mod ord">
          <ac:chgData name="Gu, Wenqiang" userId="251612ec-f89a-4676-a250-49ffc40b1583" providerId="ADAL" clId="{6A310D1A-9152-4616-823F-4D798AFA9D7D}" dt="2020-09-10T04:51:08.137" v="17810" actId="207"/>
          <ac:spMkLst>
            <pc:docMk/>
            <pc:sldMk cId="3471095810" sldId="776"/>
            <ac:spMk id="22" creationId="{2273BC4B-AAC3-4660-9E68-A5AB6550904F}"/>
          </ac:spMkLst>
        </pc:spChg>
        <pc:spChg chg="add mod">
          <ac:chgData name="Gu, Wenqiang" userId="251612ec-f89a-4676-a250-49ffc40b1583" providerId="ADAL" clId="{6A310D1A-9152-4616-823F-4D798AFA9D7D}" dt="2020-09-10T04:51:24.633" v="17817" actId="1076"/>
          <ac:spMkLst>
            <pc:docMk/>
            <pc:sldMk cId="3471095810" sldId="776"/>
            <ac:spMk id="23" creationId="{4D0A74AD-18CF-4D13-A6F3-34E3086161F6}"/>
          </ac:spMkLst>
        </pc:spChg>
        <pc:spChg chg="add mod">
          <ac:chgData name="Gu, Wenqiang" userId="251612ec-f89a-4676-a250-49ffc40b1583" providerId="ADAL" clId="{6A310D1A-9152-4616-823F-4D798AFA9D7D}" dt="2020-09-10T04:54:55.365" v="17843" actId="207"/>
          <ac:spMkLst>
            <pc:docMk/>
            <pc:sldMk cId="3471095810" sldId="776"/>
            <ac:spMk id="27" creationId="{F49893D9-4FD8-4644-870F-629529E650DD}"/>
          </ac:spMkLst>
        </pc:spChg>
        <pc:spChg chg="add mod">
          <ac:chgData name="Gu, Wenqiang" userId="251612ec-f89a-4676-a250-49ffc40b1583" providerId="ADAL" clId="{6A310D1A-9152-4616-823F-4D798AFA9D7D}" dt="2020-09-10T04:55:18.116" v="17849" actId="1076"/>
          <ac:spMkLst>
            <pc:docMk/>
            <pc:sldMk cId="3471095810" sldId="776"/>
            <ac:spMk id="30" creationId="{5F7D3B02-CB00-4862-8AC2-D14CBB127BFE}"/>
          </ac:spMkLst>
        </pc:spChg>
        <pc:spChg chg="add mod">
          <ac:chgData name="Gu, Wenqiang" userId="251612ec-f89a-4676-a250-49ffc40b1583" providerId="ADAL" clId="{6A310D1A-9152-4616-823F-4D798AFA9D7D}" dt="2020-09-10T15:26:37.466" v="22620" actId="1035"/>
          <ac:spMkLst>
            <pc:docMk/>
            <pc:sldMk cId="3471095810" sldId="776"/>
            <ac:spMk id="31" creationId="{863738F7-45D8-47AB-882B-E27F0AF017D2}"/>
          </ac:spMkLst>
        </pc:spChg>
        <pc:spChg chg="add mod">
          <ac:chgData name="Gu, Wenqiang" userId="251612ec-f89a-4676-a250-49ffc40b1583" providerId="ADAL" clId="{6A310D1A-9152-4616-823F-4D798AFA9D7D}" dt="2020-09-10T05:01:21.855" v="18196" actId="1076"/>
          <ac:spMkLst>
            <pc:docMk/>
            <pc:sldMk cId="3471095810" sldId="776"/>
            <ac:spMk id="32" creationId="{C51F3D93-4193-4F20-9C8E-5F866E70DBB4}"/>
          </ac:spMkLst>
        </pc:spChg>
        <pc:spChg chg="add mod">
          <ac:chgData name="Gu, Wenqiang" userId="251612ec-f89a-4676-a250-49ffc40b1583" providerId="ADAL" clId="{6A310D1A-9152-4616-823F-4D798AFA9D7D}" dt="2020-09-10T05:00:03.911" v="18154" actId="1076"/>
          <ac:spMkLst>
            <pc:docMk/>
            <pc:sldMk cId="3471095810" sldId="776"/>
            <ac:spMk id="33" creationId="{E251219B-4AFA-4609-A566-047B617DF497}"/>
          </ac:spMkLst>
        </pc:spChg>
        <pc:spChg chg="add mod">
          <ac:chgData name="Gu, Wenqiang" userId="251612ec-f89a-4676-a250-49ffc40b1583" providerId="ADAL" clId="{6A310D1A-9152-4616-823F-4D798AFA9D7D}" dt="2020-09-10T06:21:10.270" v="19951" actId="1076"/>
          <ac:spMkLst>
            <pc:docMk/>
            <pc:sldMk cId="3471095810" sldId="776"/>
            <ac:spMk id="34" creationId="{DAAB3B87-4718-450E-B164-ABA6A7B5E86C}"/>
          </ac:spMkLst>
        </pc:spChg>
        <pc:picChg chg="add mod">
          <ac:chgData name="Gu, Wenqiang" userId="251612ec-f89a-4676-a250-49ffc40b1583" providerId="ADAL" clId="{6A310D1A-9152-4616-823F-4D798AFA9D7D}" dt="2020-09-10T04:51:11.681" v="17812" actId="1076"/>
          <ac:picMkLst>
            <pc:docMk/>
            <pc:sldMk cId="3471095810" sldId="776"/>
            <ac:picMk id="7" creationId="{A1A0FB9A-DC81-4B3F-821B-CAD36D96E995}"/>
          </ac:picMkLst>
        </pc:picChg>
        <pc:picChg chg="add mod">
          <ac:chgData name="Gu, Wenqiang" userId="251612ec-f89a-4676-a250-49ffc40b1583" providerId="ADAL" clId="{6A310D1A-9152-4616-823F-4D798AFA9D7D}" dt="2020-09-10T04:52:26.931" v="17825" actId="1076"/>
          <ac:picMkLst>
            <pc:docMk/>
            <pc:sldMk cId="3471095810" sldId="776"/>
            <ac:picMk id="8" creationId="{C2845DD6-9F97-49C8-8233-6BDECD04DB52}"/>
          </ac:picMkLst>
        </pc:picChg>
        <pc:picChg chg="add del mod ord">
          <ac:chgData name="Gu, Wenqiang" userId="251612ec-f89a-4676-a250-49ffc40b1583" providerId="ADAL" clId="{6A310D1A-9152-4616-823F-4D798AFA9D7D}" dt="2020-09-10T04:46:09.509" v="17773" actId="478"/>
          <ac:picMkLst>
            <pc:docMk/>
            <pc:sldMk cId="3471095810" sldId="776"/>
            <ac:picMk id="13" creationId="{AD033166-C6F5-493C-8828-05295D051C34}"/>
          </ac:picMkLst>
        </pc:picChg>
        <pc:picChg chg="add del mod">
          <ac:chgData name="Gu, Wenqiang" userId="251612ec-f89a-4676-a250-49ffc40b1583" providerId="ADAL" clId="{6A310D1A-9152-4616-823F-4D798AFA9D7D}" dt="2020-09-10T04:48:22.120" v="17782" actId="478"/>
          <ac:picMkLst>
            <pc:docMk/>
            <pc:sldMk cId="3471095810" sldId="776"/>
            <ac:picMk id="15" creationId="{A1B9C147-4526-452A-B1F9-D7C67CA7322D}"/>
          </ac:picMkLst>
        </pc:picChg>
        <pc:picChg chg="add mod modCrop">
          <ac:chgData name="Gu, Wenqiang" userId="251612ec-f89a-4676-a250-49ffc40b1583" providerId="ADAL" clId="{6A310D1A-9152-4616-823F-4D798AFA9D7D}" dt="2020-09-10T04:51:13.002" v="17813" actId="1076"/>
          <ac:picMkLst>
            <pc:docMk/>
            <pc:sldMk cId="3471095810" sldId="776"/>
            <ac:picMk id="19" creationId="{F8F52892-A908-4304-8902-990BE58751E7}"/>
          </ac:picMkLst>
        </pc:picChg>
        <pc:picChg chg="add mod modCrop">
          <ac:chgData name="Gu, Wenqiang" userId="251612ec-f89a-4676-a250-49ffc40b1583" providerId="ADAL" clId="{6A310D1A-9152-4616-823F-4D798AFA9D7D}" dt="2020-09-10T04:51:14.576" v="17814" actId="1076"/>
          <ac:picMkLst>
            <pc:docMk/>
            <pc:sldMk cId="3471095810" sldId="776"/>
            <ac:picMk id="21" creationId="{4D76FFC8-4028-45A0-8ACC-FBF1E6EB7B54}"/>
          </ac:picMkLst>
        </pc:picChg>
        <pc:cxnChg chg="add mod">
          <ac:chgData name="Gu, Wenqiang" userId="251612ec-f89a-4676-a250-49ffc40b1583" providerId="ADAL" clId="{6A310D1A-9152-4616-823F-4D798AFA9D7D}" dt="2020-09-10T04:54:34.292" v="17832" actId="1076"/>
          <ac:cxnSpMkLst>
            <pc:docMk/>
            <pc:sldMk cId="3471095810" sldId="776"/>
            <ac:cxnSpMk id="25" creationId="{5E964DE7-14C8-4DFC-BC20-BDAB054D2ED0}"/>
          </ac:cxnSpMkLst>
        </pc:cxnChg>
        <pc:cxnChg chg="add mod">
          <ac:chgData name="Gu, Wenqiang" userId="251612ec-f89a-4676-a250-49ffc40b1583" providerId="ADAL" clId="{6A310D1A-9152-4616-823F-4D798AFA9D7D}" dt="2020-09-10T04:55:11.868" v="17847" actId="1076"/>
          <ac:cxnSpMkLst>
            <pc:docMk/>
            <pc:sldMk cId="3471095810" sldId="776"/>
            <ac:cxnSpMk id="28" creationId="{D1B38885-5669-497C-A890-0E8B47E925D3}"/>
          </ac:cxnSpMkLst>
        </pc:cxnChg>
      </pc:sldChg>
      <pc:sldChg chg="addSp modSp add">
        <pc:chgData name="Gu, Wenqiang" userId="251612ec-f89a-4676-a250-49ffc40b1583" providerId="ADAL" clId="{6A310D1A-9152-4616-823F-4D798AFA9D7D}" dt="2020-09-10T05:08:15.925" v="18283" actId="20577"/>
        <pc:sldMkLst>
          <pc:docMk/>
          <pc:sldMk cId="2428137080" sldId="777"/>
        </pc:sldMkLst>
        <pc:spChg chg="mod">
          <ac:chgData name="Gu, Wenqiang" userId="251612ec-f89a-4676-a250-49ffc40b1583" providerId="ADAL" clId="{6A310D1A-9152-4616-823F-4D798AFA9D7D}" dt="2020-09-10T05:08:15.925" v="18283" actId="20577"/>
          <ac:spMkLst>
            <pc:docMk/>
            <pc:sldMk cId="2428137080" sldId="777"/>
            <ac:spMk id="2" creationId="{4ED5DC00-F275-48F1-98AE-454C40133716}"/>
          </ac:spMkLst>
        </pc:spChg>
        <pc:spChg chg="mod">
          <ac:chgData name="Gu, Wenqiang" userId="251612ec-f89a-4676-a250-49ffc40b1583" providerId="ADAL" clId="{6A310D1A-9152-4616-823F-4D798AFA9D7D}" dt="2020-09-10T05:06:48.336" v="18240" actId="2711"/>
          <ac:spMkLst>
            <pc:docMk/>
            <pc:sldMk cId="2428137080" sldId="777"/>
            <ac:spMk id="3" creationId="{6A89E81F-B156-4E37-AEC6-09D2CD2E13C2}"/>
          </ac:spMkLst>
        </pc:spChg>
        <pc:picChg chg="add mod">
          <ac:chgData name="Gu, Wenqiang" userId="251612ec-f89a-4676-a250-49ffc40b1583" providerId="ADAL" clId="{6A310D1A-9152-4616-823F-4D798AFA9D7D}" dt="2020-09-10T05:07:19.421" v="18244" actId="1036"/>
          <ac:picMkLst>
            <pc:docMk/>
            <pc:sldMk cId="2428137080" sldId="777"/>
            <ac:picMk id="7" creationId="{7A1DA51C-5BA5-4F52-8E5B-975F10CEEC35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05:14:56.322" v="18635" actId="478"/>
        <pc:sldMkLst>
          <pc:docMk/>
          <pc:sldMk cId="1406099375" sldId="778"/>
        </pc:sldMkLst>
        <pc:spChg chg="mod">
          <ac:chgData name="Gu, Wenqiang" userId="251612ec-f89a-4676-a250-49ffc40b1583" providerId="ADAL" clId="{6A310D1A-9152-4616-823F-4D798AFA9D7D}" dt="2020-09-10T05:08:30.431" v="18307" actId="20577"/>
          <ac:spMkLst>
            <pc:docMk/>
            <pc:sldMk cId="1406099375" sldId="778"/>
            <ac:spMk id="2" creationId="{2E96E977-F762-4FD4-95F8-1AA18DBF8237}"/>
          </ac:spMkLst>
        </pc:spChg>
        <pc:spChg chg="mod">
          <ac:chgData name="Gu, Wenqiang" userId="251612ec-f89a-4676-a250-49ffc40b1583" providerId="ADAL" clId="{6A310D1A-9152-4616-823F-4D798AFA9D7D}" dt="2020-09-10T05:13:48.852" v="18623" actId="20577"/>
          <ac:spMkLst>
            <pc:docMk/>
            <pc:sldMk cId="1406099375" sldId="778"/>
            <ac:spMk id="3" creationId="{7287C24A-85B2-4525-A185-1559A67EC602}"/>
          </ac:spMkLst>
        </pc:spChg>
        <pc:spChg chg="add del mod">
          <ac:chgData name="Gu, Wenqiang" userId="251612ec-f89a-4676-a250-49ffc40b1583" providerId="ADAL" clId="{6A310D1A-9152-4616-823F-4D798AFA9D7D}" dt="2020-09-10T05:14:56.322" v="18635" actId="478"/>
          <ac:spMkLst>
            <pc:docMk/>
            <pc:sldMk cId="1406099375" sldId="778"/>
            <ac:spMk id="9" creationId="{BE665245-202B-49BD-B8E6-79DC00FCBD8A}"/>
          </ac:spMkLst>
        </pc:spChg>
        <pc:picChg chg="add mod">
          <ac:chgData name="Gu, Wenqiang" userId="251612ec-f89a-4676-a250-49ffc40b1583" providerId="ADAL" clId="{6A310D1A-9152-4616-823F-4D798AFA9D7D}" dt="2020-09-10T05:12:28.665" v="18593" actId="1076"/>
          <ac:picMkLst>
            <pc:docMk/>
            <pc:sldMk cId="1406099375" sldId="778"/>
            <ac:picMk id="7" creationId="{35B6361D-06AF-429B-A6E5-11BABF577E4D}"/>
          </ac:picMkLst>
        </pc:picChg>
        <pc:picChg chg="add mod">
          <ac:chgData name="Gu, Wenqiang" userId="251612ec-f89a-4676-a250-49ffc40b1583" providerId="ADAL" clId="{6A310D1A-9152-4616-823F-4D798AFA9D7D}" dt="2020-09-10T05:13:57.975" v="18625" actId="1076"/>
          <ac:picMkLst>
            <pc:docMk/>
            <pc:sldMk cId="1406099375" sldId="778"/>
            <ac:picMk id="8" creationId="{7419404E-6914-487B-9286-403DF969965C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06:02:05.877" v="19590"/>
        <pc:sldMkLst>
          <pc:docMk/>
          <pc:sldMk cId="2034164397" sldId="779"/>
        </pc:sldMkLst>
        <pc:spChg chg="mod">
          <ac:chgData name="Gu, Wenqiang" userId="251612ec-f89a-4676-a250-49ffc40b1583" providerId="ADAL" clId="{6A310D1A-9152-4616-823F-4D798AFA9D7D}" dt="2020-09-10T05:26:51.672" v="18888" actId="20577"/>
          <ac:spMkLst>
            <pc:docMk/>
            <pc:sldMk cId="2034164397" sldId="779"/>
            <ac:spMk id="2" creationId="{2B850090-23AB-494C-960B-02E126097045}"/>
          </ac:spMkLst>
        </pc:spChg>
        <pc:spChg chg="mod">
          <ac:chgData name="Gu, Wenqiang" userId="251612ec-f89a-4676-a250-49ffc40b1583" providerId="ADAL" clId="{6A310D1A-9152-4616-823F-4D798AFA9D7D}" dt="2020-09-10T05:22:41.703" v="18751" actId="14100"/>
          <ac:spMkLst>
            <pc:docMk/>
            <pc:sldMk cId="2034164397" sldId="779"/>
            <ac:spMk id="3" creationId="{B867DD27-E766-4676-B375-A2EA8B3B84D0}"/>
          </ac:spMkLst>
        </pc:spChg>
        <pc:spChg chg="add mod">
          <ac:chgData name="Gu, Wenqiang" userId="251612ec-f89a-4676-a250-49ffc40b1583" providerId="ADAL" clId="{6A310D1A-9152-4616-823F-4D798AFA9D7D}" dt="2020-09-10T05:49:27.415" v="19525"/>
          <ac:spMkLst>
            <pc:docMk/>
            <pc:sldMk cId="2034164397" sldId="779"/>
            <ac:spMk id="8" creationId="{0DF5AE6B-3AF6-424D-A2E4-454771216216}"/>
          </ac:spMkLst>
        </pc:spChg>
        <pc:spChg chg="add mod">
          <ac:chgData name="Gu, Wenqiang" userId="251612ec-f89a-4676-a250-49ffc40b1583" providerId="ADAL" clId="{6A310D1A-9152-4616-823F-4D798AFA9D7D}" dt="2020-09-10T05:32:11.665" v="18920" actId="1582"/>
          <ac:spMkLst>
            <pc:docMk/>
            <pc:sldMk cId="2034164397" sldId="779"/>
            <ac:spMk id="11" creationId="{56300DE9-00F7-4CCD-88C3-308EA47DF12A}"/>
          </ac:spMkLst>
        </pc:spChg>
        <pc:spChg chg="add mod">
          <ac:chgData name="Gu, Wenqiang" userId="251612ec-f89a-4676-a250-49ffc40b1583" providerId="ADAL" clId="{6A310D1A-9152-4616-823F-4D798AFA9D7D}" dt="2020-09-10T05:32:05.658" v="18918" actId="1582"/>
          <ac:spMkLst>
            <pc:docMk/>
            <pc:sldMk cId="2034164397" sldId="779"/>
            <ac:spMk id="12" creationId="{8CECC242-AC75-4206-8804-571E34F2D594}"/>
          </ac:spMkLst>
        </pc:spChg>
        <pc:spChg chg="add mod">
          <ac:chgData name="Gu, Wenqiang" userId="251612ec-f89a-4676-a250-49ffc40b1583" providerId="ADAL" clId="{6A310D1A-9152-4616-823F-4D798AFA9D7D}" dt="2020-09-10T05:33:01.589" v="18942" actId="207"/>
          <ac:spMkLst>
            <pc:docMk/>
            <pc:sldMk cId="2034164397" sldId="779"/>
            <ac:spMk id="13" creationId="{5C3B7741-614F-43DC-9567-7FFDBB87F916}"/>
          </ac:spMkLst>
        </pc:spChg>
        <pc:spChg chg="add mod">
          <ac:chgData name="Gu, Wenqiang" userId="251612ec-f89a-4676-a250-49ffc40b1583" providerId="ADAL" clId="{6A310D1A-9152-4616-823F-4D798AFA9D7D}" dt="2020-09-10T05:33:21.579" v="18948" actId="1037"/>
          <ac:spMkLst>
            <pc:docMk/>
            <pc:sldMk cId="2034164397" sldId="779"/>
            <ac:spMk id="14" creationId="{DEB6F28A-3432-4070-B222-15BDF1C2CA58}"/>
          </ac:spMkLst>
        </pc:spChg>
        <pc:spChg chg="add mod">
          <ac:chgData name="Gu, Wenqiang" userId="251612ec-f89a-4676-a250-49ffc40b1583" providerId="ADAL" clId="{6A310D1A-9152-4616-823F-4D798AFA9D7D}" dt="2020-09-10T05:59:40.975" v="19587" actId="20577"/>
          <ac:spMkLst>
            <pc:docMk/>
            <pc:sldMk cId="2034164397" sldId="779"/>
            <ac:spMk id="20" creationId="{A463FB68-076E-4D3E-9034-BFC37A768072}"/>
          </ac:spMkLst>
        </pc:spChg>
        <pc:spChg chg="add mod">
          <ac:chgData name="Gu, Wenqiang" userId="251612ec-f89a-4676-a250-49ffc40b1583" providerId="ADAL" clId="{6A310D1A-9152-4616-823F-4D798AFA9D7D}" dt="2020-09-10T05:50:47.507" v="19561" actId="1076"/>
          <ac:spMkLst>
            <pc:docMk/>
            <pc:sldMk cId="2034164397" sldId="779"/>
            <ac:spMk id="21" creationId="{AC8F3827-7F78-44CB-9E9B-2F0EED60F236}"/>
          </ac:spMkLst>
        </pc:spChg>
        <pc:spChg chg="add mod">
          <ac:chgData name="Gu, Wenqiang" userId="251612ec-f89a-4676-a250-49ffc40b1583" providerId="ADAL" clId="{6A310D1A-9152-4616-823F-4D798AFA9D7D}" dt="2020-09-10T05:51:06.932" v="19583" actId="20577"/>
          <ac:spMkLst>
            <pc:docMk/>
            <pc:sldMk cId="2034164397" sldId="779"/>
            <ac:spMk id="22" creationId="{63BF0303-BDE6-4216-A6C3-691E025599AF}"/>
          </ac:spMkLst>
        </pc:spChg>
        <pc:spChg chg="add mod">
          <ac:chgData name="Gu, Wenqiang" userId="251612ec-f89a-4676-a250-49ffc40b1583" providerId="ADAL" clId="{6A310D1A-9152-4616-823F-4D798AFA9D7D}" dt="2020-09-10T05:51:12.970" v="19585" actId="1076"/>
          <ac:spMkLst>
            <pc:docMk/>
            <pc:sldMk cId="2034164397" sldId="779"/>
            <ac:spMk id="23" creationId="{A512A537-7CA6-43D8-BB07-DA1E7DA9A646}"/>
          </ac:spMkLst>
        </pc:spChg>
        <pc:picChg chg="add del mod">
          <ac:chgData name="Gu, Wenqiang" userId="251612ec-f89a-4676-a250-49ffc40b1583" providerId="ADAL" clId="{6A310D1A-9152-4616-823F-4D798AFA9D7D}" dt="2020-09-10T05:26:28.838" v="18848" actId="478"/>
          <ac:picMkLst>
            <pc:docMk/>
            <pc:sldMk cId="2034164397" sldId="779"/>
            <ac:picMk id="7" creationId="{8B6819BD-24AE-481D-93CA-40E671FA7763}"/>
          </ac:picMkLst>
        </pc:picChg>
        <pc:picChg chg="add mod modCrop">
          <ac:chgData name="Gu, Wenqiang" userId="251612ec-f89a-4676-a250-49ffc40b1583" providerId="ADAL" clId="{6A310D1A-9152-4616-823F-4D798AFA9D7D}" dt="2020-09-10T05:30:35.945" v="18908" actId="1076"/>
          <ac:picMkLst>
            <pc:docMk/>
            <pc:sldMk cId="2034164397" sldId="779"/>
            <ac:picMk id="9" creationId="{2275DB6B-7979-48C9-94AA-38D9D2CFD233}"/>
          </ac:picMkLst>
        </pc:picChg>
        <pc:picChg chg="add mod modCrop">
          <ac:chgData name="Gu, Wenqiang" userId="251612ec-f89a-4676-a250-49ffc40b1583" providerId="ADAL" clId="{6A310D1A-9152-4616-823F-4D798AFA9D7D}" dt="2020-09-10T05:30:54.638" v="18912" actId="1076"/>
          <ac:picMkLst>
            <pc:docMk/>
            <pc:sldMk cId="2034164397" sldId="779"/>
            <ac:picMk id="10" creationId="{D1ED3FA5-1451-4388-9862-0A6EEC5F4648}"/>
          </ac:picMkLst>
        </pc:picChg>
        <pc:picChg chg="add del">
          <ac:chgData name="Gu, Wenqiang" userId="251612ec-f89a-4676-a250-49ffc40b1583" providerId="ADAL" clId="{6A310D1A-9152-4616-823F-4D798AFA9D7D}" dt="2020-09-10T06:02:05.877" v="19590"/>
          <ac:picMkLst>
            <pc:docMk/>
            <pc:sldMk cId="2034164397" sldId="779"/>
            <ac:picMk id="24" creationId="{68FAB47E-61FA-4F46-9341-A919484045C7}"/>
          </ac:picMkLst>
        </pc:picChg>
        <pc:cxnChg chg="add mod">
          <ac:chgData name="Gu, Wenqiang" userId="251612ec-f89a-4676-a250-49ffc40b1583" providerId="ADAL" clId="{6A310D1A-9152-4616-823F-4D798AFA9D7D}" dt="2020-09-10T05:34:16.759" v="18955" actId="1582"/>
          <ac:cxnSpMkLst>
            <pc:docMk/>
            <pc:sldMk cId="2034164397" sldId="779"/>
            <ac:cxnSpMk id="16" creationId="{9E152513-335F-4E47-BCF7-CA0C33A2A636}"/>
          </ac:cxnSpMkLst>
        </pc:cxnChg>
        <pc:cxnChg chg="add mod">
          <ac:chgData name="Gu, Wenqiang" userId="251612ec-f89a-4676-a250-49ffc40b1583" providerId="ADAL" clId="{6A310D1A-9152-4616-823F-4D798AFA9D7D}" dt="2020-09-10T05:34:12.899" v="18954" actId="1582"/>
          <ac:cxnSpMkLst>
            <pc:docMk/>
            <pc:sldMk cId="2034164397" sldId="779"/>
            <ac:cxnSpMk id="19" creationId="{9EF6B77C-0811-47D0-9A0D-231680A57FD1}"/>
          </ac:cxnSpMkLst>
        </pc:cxnChg>
      </pc:sldChg>
      <pc:sldChg chg="addSp add">
        <pc:chgData name="Gu, Wenqiang" userId="251612ec-f89a-4676-a250-49ffc40b1583" providerId="ADAL" clId="{6A310D1A-9152-4616-823F-4D798AFA9D7D}" dt="2020-09-10T05:24:18.554" v="18842"/>
        <pc:sldMkLst>
          <pc:docMk/>
          <pc:sldMk cId="3139270175" sldId="780"/>
        </pc:sldMkLst>
        <pc:picChg chg="add">
          <ac:chgData name="Gu, Wenqiang" userId="251612ec-f89a-4676-a250-49ffc40b1583" providerId="ADAL" clId="{6A310D1A-9152-4616-823F-4D798AFA9D7D}" dt="2020-09-10T05:24:18.554" v="18842"/>
          <ac:picMkLst>
            <pc:docMk/>
            <pc:sldMk cId="3139270175" sldId="780"/>
            <ac:picMk id="6" creationId="{56860205-88DF-4EF2-8028-C8CD714309B0}"/>
          </ac:picMkLst>
        </pc:picChg>
      </pc:sldChg>
      <pc:sldChg chg="addSp add">
        <pc:chgData name="Gu, Wenqiang" userId="251612ec-f89a-4676-a250-49ffc40b1583" providerId="ADAL" clId="{6A310D1A-9152-4616-823F-4D798AFA9D7D}" dt="2020-09-10T05:39:28.498" v="19189"/>
        <pc:sldMkLst>
          <pc:docMk/>
          <pc:sldMk cId="4291839408" sldId="781"/>
        </pc:sldMkLst>
        <pc:picChg chg="add">
          <ac:chgData name="Gu, Wenqiang" userId="251612ec-f89a-4676-a250-49ffc40b1583" providerId="ADAL" clId="{6A310D1A-9152-4616-823F-4D798AFA9D7D}" dt="2020-09-10T05:39:28.498" v="19189"/>
          <ac:picMkLst>
            <pc:docMk/>
            <pc:sldMk cId="4291839408" sldId="781"/>
            <ac:picMk id="6" creationId="{0A3A241F-5963-43BE-AFD8-F7C3495E6FC0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06:17:47.065" v="19931" actId="1076"/>
        <pc:sldMkLst>
          <pc:docMk/>
          <pc:sldMk cId="3593162133" sldId="782"/>
        </pc:sldMkLst>
        <pc:spChg chg="del">
          <ac:chgData name="Gu, Wenqiang" userId="251612ec-f89a-4676-a250-49ffc40b1583" providerId="ADAL" clId="{6A310D1A-9152-4616-823F-4D798AFA9D7D}" dt="2020-09-10T06:03:28.450" v="19607"/>
          <ac:spMkLst>
            <pc:docMk/>
            <pc:sldMk cId="3593162133" sldId="782"/>
            <ac:spMk id="2" creationId="{9D9C90AC-BFD8-40D9-96C1-80A068A69D29}"/>
          </ac:spMkLst>
        </pc:spChg>
        <pc:spChg chg="del">
          <ac:chgData name="Gu, Wenqiang" userId="251612ec-f89a-4676-a250-49ffc40b1583" providerId="ADAL" clId="{6A310D1A-9152-4616-823F-4D798AFA9D7D}" dt="2020-09-10T06:03:28.450" v="19607"/>
          <ac:spMkLst>
            <pc:docMk/>
            <pc:sldMk cId="3593162133" sldId="782"/>
            <ac:spMk id="3" creationId="{86C59FF2-5B97-409B-A069-B2CEEC44A34E}"/>
          </ac:spMkLst>
        </pc:spChg>
        <pc:spChg chg="add mod">
          <ac:chgData name="Gu, Wenqiang" userId="251612ec-f89a-4676-a250-49ffc40b1583" providerId="ADAL" clId="{6A310D1A-9152-4616-823F-4D798AFA9D7D}" dt="2020-09-10T06:16:53.394" v="19922" actId="2711"/>
          <ac:spMkLst>
            <pc:docMk/>
            <pc:sldMk cId="3593162133" sldId="782"/>
            <ac:spMk id="7" creationId="{BA661517-7280-46F9-85A2-D9EC113E95EA}"/>
          </ac:spMkLst>
        </pc:spChg>
        <pc:spChg chg="add mod">
          <ac:chgData name="Gu, Wenqiang" userId="251612ec-f89a-4676-a250-49ffc40b1583" providerId="ADAL" clId="{6A310D1A-9152-4616-823F-4D798AFA9D7D}" dt="2020-09-10T06:07:01.089" v="19652" actId="164"/>
          <ac:spMkLst>
            <pc:docMk/>
            <pc:sldMk cId="3593162133" sldId="782"/>
            <ac:spMk id="16" creationId="{DF532569-20CA-4B3D-84E7-9727C22CC6A1}"/>
          </ac:spMkLst>
        </pc:spChg>
        <pc:spChg chg="add mod">
          <ac:chgData name="Gu, Wenqiang" userId="251612ec-f89a-4676-a250-49ffc40b1583" providerId="ADAL" clId="{6A310D1A-9152-4616-823F-4D798AFA9D7D}" dt="2020-09-10T06:07:01.089" v="19652" actId="164"/>
          <ac:spMkLst>
            <pc:docMk/>
            <pc:sldMk cId="3593162133" sldId="782"/>
            <ac:spMk id="17" creationId="{9FBE0635-8595-4687-A45A-F2CBC1F5CCA7}"/>
          </ac:spMkLst>
        </pc:spChg>
        <pc:spChg chg="add mod">
          <ac:chgData name="Gu, Wenqiang" userId="251612ec-f89a-4676-a250-49ffc40b1583" providerId="ADAL" clId="{6A310D1A-9152-4616-823F-4D798AFA9D7D}" dt="2020-09-10T06:16:06.162" v="19898" actId="14100"/>
          <ac:spMkLst>
            <pc:docMk/>
            <pc:sldMk cId="3593162133" sldId="782"/>
            <ac:spMk id="19" creationId="{1F2E106E-39E1-4C64-8D1B-EF2E91929A14}"/>
          </ac:spMkLst>
        </pc:spChg>
        <pc:spChg chg="add mod">
          <ac:chgData name="Gu, Wenqiang" userId="251612ec-f89a-4676-a250-49ffc40b1583" providerId="ADAL" clId="{6A310D1A-9152-4616-823F-4D798AFA9D7D}" dt="2020-09-10T06:16:10.577" v="19900" actId="14100"/>
          <ac:spMkLst>
            <pc:docMk/>
            <pc:sldMk cId="3593162133" sldId="782"/>
            <ac:spMk id="21" creationId="{89277422-970C-4B8C-B32A-42CE6E060A10}"/>
          </ac:spMkLst>
        </pc:spChg>
        <pc:spChg chg="add mod">
          <ac:chgData name="Gu, Wenqiang" userId="251612ec-f89a-4676-a250-49ffc40b1583" providerId="ADAL" clId="{6A310D1A-9152-4616-823F-4D798AFA9D7D}" dt="2020-09-10T06:16:13.528" v="19901" actId="113"/>
          <ac:spMkLst>
            <pc:docMk/>
            <pc:sldMk cId="3593162133" sldId="782"/>
            <ac:spMk id="23" creationId="{97795633-77A4-43D7-AAE7-CBE9E34E9158}"/>
          </ac:spMkLst>
        </pc:spChg>
        <pc:spChg chg="add mod">
          <ac:chgData name="Gu, Wenqiang" userId="251612ec-f89a-4676-a250-49ffc40b1583" providerId="ADAL" clId="{6A310D1A-9152-4616-823F-4D798AFA9D7D}" dt="2020-09-10T06:16:20.030" v="19902" actId="113"/>
          <ac:spMkLst>
            <pc:docMk/>
            <pc:sldMk cId="3593162133" sldId="782"/>
            <ac:spMk id="25" creationId="{ED8A389B-984B-4E13-8B4A-0D17212C4C5B}"/>
          </ac:spMkLst>
        </pc:spChg>
        <pc:spChg chg="add mod">
          <ac:chgData name="Gu, Wenqiang" userId="251612ec-f89a-4676-a250-49ffc40b1583" providerId="ADAL" clId="{6A310D1A-9152-4616-823F-4D798AFA9D7D}" dt="2020-09-10T06:16:37.510" v="19920" actId="14100"/>
          <ac:spMkLst>
            <pc:docMk/>
            <pc:sldMk cId="3593162133" sldId="782"/>
            <ac:spMk id="27" creationId="{E1208927-5E14-4846-AA99-8AF4036DF699}"/>
          </ac:spMkLst>
        </pc:spChg>
        <pc:grpChg chg="add mod">
          <ac:chgData name="Gu, Wenqiang" userId="251612ec-f89a-4676-a250-49ffc40b1583" providerId="ADAL" clId="{6A310D1A-9152-4616-823F-4D798AFA9D7D}" dt="2020-09-10T06:11:45.338" v="19854" actId="1076"/>
          <ac:grpSpMkLst>
            <pc:docMk/>
            <pc:sldMk cId="3593162133" sldId="782"/>
            <ac:grpSpMk id="18" creationId="{52ADB749-52A8-4CAE-9FCA-2472DB153317}"/>
          </ac:grpSpMkLst>
        </pc:grpChg>
        <pc:picChg chg="add del mod">
          <ac:chgData name="Gu, Wenqiang" userId="251612ec-f89a-4676-a250-49ffc40b1583" providerId="ADAL" clId="{6A310D1A-9152-4616-823F-4D798AFA9D7D}" dt="2020-09-10T06:04:42.432" v="19611" actId="478"/>
          <ac:picMkLst>
            <pc:docMk/>
            <pc:sldMk cId="3593162133" sldId="782"/>
            <ac:picMk id="8" creationId="{CD176D63-20C7-4F5C-84F4-8A7AE60AD042}"/>
          </ac:picMkLst>
        </pc:picChg>
        <pc:picChg chg="add del">
          <ac:chgData name="Gu, Wenqiang" userId="251612ec-f89a-4676-a250-49ffc40b1583" providerId="ADAL" clId="{6A310D1A-9152-4616-823F-4D798AFA9D7D}" dt="2020-09-10T06:04:47.978" v="19613" actId="478"/>
          <ac:picMkLst>
            <pc:docMk/>
            <pc:sldMk cId="3593162133" sldId="782"/>
            <ac:picMk id="9" creationId="{E6F0B567-7BC4-48CC-9C5E-C2EA827E67BE}"/>
          </ac:picMkLst>
        </pc:picChg>
        <pc:picChg chg="add mod modCrop">
          <ac:chgData name="Gu, Wenqiang" userId="251612ec-f89a-4676-a250-49ffc40b1583" providerId="ADAL" clId="{6A310D1A-9152-4616-823F-4D798AFA9D7D}" dt="2020-09-10T06:11:40.966" v="19853" actId="1076"/>
          <ac:picMkLst>
            <pc:docMk/>
            <pc:sldMk cId="3593162133" sldId="782"/>
            <ac:picMk id="10" creationId="{7360D2E4-9BFA-4C4D-9244-D5B0EBACCFCB}"/>
          </ac:picMkLst>
        </pc:picChg>
        <pc:picChg chg="add mod">
          <ac:chgData name="Gu, Wenqiang" userId="251612ec-f89a-4676-a250-49ffc40b1583" providerId="ADAL" clId="{6A310D1A-9152-4616-823F-4D798AFA9D7D}" dt="2020-09-10T06:11:30.485" v="19848" actId="1076"/>
          <ac:picMkLst>
            <pc:docMk/>
            <pc:sldMk cId="3593162133" sldId="782"/>
            <ac:picMk id="20" creationId="{68D77570-33BB-4A85-928C-738BD434B0DD}"/>
          </ac:picMkLst>
        </pc:picChg>
        <pc:picChg chg="add mod">
          <ac:chgData name="Gu, Wenqiang" userId="251612ec-f89a-4676-a250-49ffc40b1583" providerId="ADAL" clId="{6A310D1A-9152-4616-823F-4D798AFA9D7D}" dt="2020-09-10T06:15:40.084" v="19890" actId="1076"/>
          <ac:picMkLst>
            <pc:docMk/>
            <pc:sldMk cId="3593162133" sldId="782"/>
            <ac:picMk id="22" creationId="{1434FB18-27EA-471F-8A5D-CC631AD5DBED}"/>
          </ac:picMkLst>
        </pc:picChg>
        <pc:picChg chg="add mod">
          <ac:chgData name="Gu, Wenqiang" userId="251612ec-f89a-4676-a250-49ffc40b1583" providerId="ADAL" clId="{6A310D1A-9152-4616-823F-4D798AFA9D7D}" dt="2020-09-10T06:15:49.847" v="19894" actId="1076"/>
          <ac:picMkLst>
            <pc:docMk/>
            <pc:sldMk cId="3593162133" sldId="782"/>
            <ac:picMk id="24" creationId="{03142E01-6A3F-414A-B05D-D59454EADFDF}"/>
          </ac:picMkLst>
        </pc:picChg>
        <pc:picChg chg="add mod">
          <ac:chgData name="Gu, Wenqiang" userId="251612ec-f89a-4676-a250-49ffc40b1583" providerId="ADAL" clId="{6A310D1A-9152-4616-823F-4D798AFA9D7D}" dt="2020-09-10T06:15:43.936" v="19892" actId="14100"/>
          <ac:picMkLst>
            <pc:docMk/>
            <pc:sldMk cId="3593162133" sldId="782"/>
            <ac:picMk id="26" creationId="{980EA560-E583-452F-A62A-AD25901104D3}"/>
          </ac:picMkLst>
        </pc:picChg>
        <pc:picChg chg="add mod">
          <ac:chgData name="Gu, Wenqiang" userId="251612ec-f89a-4676-a250-49ffc40b1583" providerId="ADAL" clId="{6A310D1A-9152-4616-823F-4D798AFA9D7D}" dt="2020-09-10T06:17:47.065" v="19931" actId="1076"/>
          <ac:picMkLst>
            <pc:docMk/>
            <pc:sldMk cId="3593162133" sldId="782"/>
            <ac:picMk id="28" creationId="{6D4125F9-0AB2-4CC0-A26E-9CEA635B870D}"/>
          </ac:picMkLst>
        </pc:picChg>
        <pc:cxnChg chg="add mod">
          <ac:chgData name="Gu, Wenqiang" userId="251612ec-f89a-4676-a250-49ffc40b1583" providerId="ADAL" clId="{6A310D1A-9152-4616-823F-4D798AFA9D7D}" dt="2020-09-10T06:07:01.089" v="19652" actId="164"/>
          <ac:cxnSpMkLst>
            <pc:docMk/>
            <pc:sldMk cId="3593162133" sldId="782"/>
            <ac:cxnSpMk id="12" creationId="{25CB53D2-1577-4B44-8AFF-E9E8055E5B0F}"/>
          </ac:cxnSpMkLst>
        </pc:cxnChg>
        <pc:cxnChg chg="add mod">
          <ac:chgData name="Gu, Wenqiang" userId="251612ec-f89a-4676-a250-49ffc40b1583" providerId="ADAL" clId="{6A310D1A-9152-4616-823F-4D798AFA9D7D}" dt="2020-09-10T06:07:01.089" v="19652" actId="164"/>
          <ac:cxnSpMkLst>
            <pc:docMk/>
            <pc:sldMk cId="3593162133" sldId="782"/>
            <ac:cxnSpMk id="13" creationId="{B9F417DF-86E0-4B18-A616-14E8C3638DF4}"/>
          </ac:cxnSpMkLst>
        </pc:cxnChg>
      </pc:sldChg>
      <pc:sldChg chg="addSp delSp modSp add modNotesTx">
        <pc:chgData name="Gu, Wenqiang" userId="251612ec-f89a-4676-a250-49ffc40b1583" providerId="ADAL" clId="{6A310D1A-9152-4616-823F-4D798AFA9D7D}" dt="2020-09-10T18:40:56.141" v="26354" actId="20577"/>
        <pc:sldMkLst>
          <pc:docMk/>
          <pc:sldMk cId="650044544" sldId="783"/>
        </pc:sldMkLst>
        <pc:spChg chg="mod">
          <ac:chgData name="Gu, Wenqiang" userId="251612ec-f89a-4676-a250-49ffc40b1583" providerId="ADAL" clId="{6A310D1A-9152-4616-823F-4D798AFA9D7D}" dt="2020-09-10T06:33:15.312" v="19972" actId="20577"/>
          <ac:spMkLst>
            <pc:docMk/>
            <pc:sldMk cId="650044544" sldId="783"/>
            <ac:spMk id="2" creationId="{D1443C4F-2E33-4CE9-95B0-25298B364F8A}"/>
          </ac:spMkLst>
        </pc:spChg>
        <pc:spChg chg="del">
          <ac:chgData name="Gu, Wenqiang" userId="251612ec-f89a-4676-a250-49ffc40b1583" providerId="ADAL" clId="{6A310D1A-9152-4616-823F-4D798AFA9D7D}" dt="2020-09-10T06:39:01.784" v="19984" actId="931"/>
          <ac:spMkLst>
            <pc:docMk/>
            <pc:sldMk cId="650044544" sldId="783"/>
            <ac:spMk id="3" creationId="{D0773FE3-5AB9-4382-8F9E-440F219148DA}"/>
          </ac:spMkLst>
        </pc:spChg>
        <pc:spChg chg="add del mod">
          <ac:chgData name="Gu, Wenqiang" userId="251612ec-f89a-4676-a250-49ffc40b1583" providerId="ADAL" clId="{6A310D1A-9152-4616-823F-4D798AFA9D7D}" dt="2020-09-10T14:15:41.135" v="22093" actId="478"/>
          <ac:spMkLst>
            <pc:docMk/>
            <pc:sldMk cId="650044544" sldId="783"/>
            <ac:spMk id="3" creationId="{EC7C5556-839C-4732-9E6C-4439DB8DA837}"/>
          </ac:spMkLst>
        </pc:spChg>
        <pc:spChg chg="add mod">
          <ac:chgData name="Gu, Wenqiang" userId="251612ec-f89a-4676-a250-49ffc40b1583" providerId="ADAL" clId="{6A310D1A-9152-4616-823F-4D798AFA9D7D}" dt="2020-09-10T14:17:56.008" v="22138" actId="1076"/>
          <ac:spMkLst>
            <pc:docMk/>
            <pc:sldMk cId="650044544" sldId="783"/>
            <ac:spMk id="9" creationId="{37B6275E-B08C-4BE6-B969-2815D12D14A4}"/>
          </ac:spMkLst>
        </pc:spChg>
        <pc:spChg chg="add del mod">
          <ac:chgData name="Gu, Wenqiang" userId="251612ec-f89a-4676-a250-49ffc40b1583" providerId="ADAL" clId="{6A310D1A-9152-4616-823F-4D798AFA9D7D}" dt="2020-09-10T06:39:43.907" v="19996" actId="478"/>
          <ac:spMkLst>
            <pc:docMk/>
            <pc:sldMk cId="650044544" sldId="783"/>
            <ac:spMk id="11" creationId="{B04929EC-DAE3-46BF-9C0D-586E5EEC105A}"/>
          </ac:spMkLst>
        </pc:spChg>
        <pc:spChg chg="add mod">
          <ac:chgData name="Gu, Wenqiang" userId="251612ec-f89a-4676-a250-49ffc40b1583" providerId="ADAL" clId="{6A310D1A-9152-4616-823F-4D798AFA9D7D}" dt="2020-09-10T14:18:01.903" v="22140" actId="14100"/>
          <ac:spMkLst>
            <pc:docMk/>
            <pc:sldMk cId="650044544" sldId="783"/>
            <ac:spMk id="12" creationId="{40EEAF40-0943-46A6-9B55-70913D7AB3C0}"/>
          </ac:spMkLst>
        </pc:spChg>
        <pc:spChg chg="add mod">
          <ac:chgData name="Gu, Wenqiang" userId="251612ec-f89a-4676-a250-49ffc40b1583" providerId="ADAL" clId="{6A310D1A-9152-4616-823F-4D798AFA9D7D}" dt="2020-09-10T07:08:03.525" v="21375" actId="20577"/>
          <ac:spMkLst>
            <pc:docMk/>
            <pc:sldMk cId="650044544" sldId="783"/>
            <ac:spMk id="13" creationId="{7080927F-80CA-4800-BBDA-CA92AC66FDBE}"/>
          </ac:spMkLst>
        </pc:spChg>
        <pc:spChg chg="add del mod">
          <ac:chgData name="Gu, Wenqiang" userId="251612ec-f89a-4676-a250-49ffc40b1583" providerId="ADAL" clId="{6A310D1A-9152-4616-823F-4D798AFA9D7D}" dt="2020-09-10T14:17:07.704" v="22124" actId="931"/>
          <ac:spMkLst>
            <pc:docMk/>
            <pc:sldMk cId="650044544" sldId="783"/>
            <ac:spMk id="14" creationId="{1E9589E1-60A0-461D-9167-4535C4E3F572}"/>
          </ac:spMkLst>
        </pc:spChg>
        <pc:spChg chg="add del mod">
          <ac:chgData name="Gu, Wenqiang" userId="251612ec-f89a-4676-a250-49ffc40b1583" providerId="ADAL" clId="{6A310D1A-9152-4616-823F-4D798AFA9D7D}" dt="2020-09-10T06:48:42.232" v="20600" actId="478"/>
          <ac:spMkLst>
            <pc:docMk/>
            <pc:sldMk cId="650044544" sldId="783"/>
            <ac:spMk id="14" creationId="{E47545E8-683E-470A-B7B3-1E577BC0033D}"/>
          </ac:spMkLst>
        </pc:spChg>
        <pc:spChg chg="add mod">
          <ac:chgData name="Gu, Wenqiang" userId="251612ec-f89a-4676-a250-49ffc40b1583" providerId="ADAL" clId="{6A310D1A-9152-4616-823F-4D798AFA9D7D}" dt="2020-09-10T14:18:23.296" v="22153" actId="1076"/>
          <ac:spMkLst>
            <pc:docMk/>
            <pc:sldMk cId="650044544" sldId="783"/>
            <ac:spMk id="15" creationId="{30A6B52A-FBD5-4F36-A0D2-18401297B53D}"/>
          </ac:spMkLst>
        </pc:spChg>
        <pc:spChg chg="add mod">
          <ac:chgData name="Gu, Wenqiang" userId="251612ec-f89a-4676-a250-49ffc40b1583" providerId="ADAL" clId="{6A310D1A-9152-4616-823F-4D798AFA9D7D}" dt="2020-09-10T14:18:28.262" v="22155" actId="14100"/>
          <ac:spMkLst>
            <pc:docMk/>
            <pc:sldMk cId="650044544" sldId="783"/>
            <ac:spMk id="16" creationId="{74E8E11B-4239-4A41-9D4D-4D761C5F8CC6}"/>
          </ac:spMkLst>
        </pc:spChg>
        <pc:picChg chg="add mod">
          <ac:chgData name="Gu, Wenqiang" userId="251612ec-f89a-4676-a250-49ffc40b1583" providerId="ADAL" clId="{6A310D1A-9152-4616-823F-4D798AFA9D7D}" dt="2020-09-10T06:52:03.770" v="20719" actId="1076"/>
          <ac:picMkLst>
            <pc:docMk/>
            <pc:sldMk cId="650044544" sldId="783"/>
            <ac:picMk id="7" creationId="{7D0D03FA-6FF3-4836-B844-BB24FB084F11}"/>
          </ac:picMkLst>
        </pc:picChg>
        <pc:picChg chg="add mod ord modCrop">
          <ac:chgData name="Gu, Wenqiang" userId="251612ec-f89a-4676-a250-49ffc40b1583" providerId="ADAL" clId="{6A310D1A-9152-4616-823F-4D798AFA9D7D}" dt="2020-09-10T14:18:18.143" v="22150" actId="1035"/>
          <ac:picMkLst>
            <pc:docMk/>
            <pc:sldMk cId="650044544" sldId="783"/>
            <ac:picMk id="8" creationId="{F389DD17-0626-4C71-84A3-D8C29858AB22}"/>
          </ac:picMkLst>
        </pc:picChg>
        <pc:picChg chg="add del mod">
          <ac:chgData name="Gu, Wenqiang" userId="251612ec-f89a-4676-a250-49ffc40b1583" providerId="ADAL" clId="{6A310D1A-9152-4616-823F-4D798AFA9D7D}" dt="2020-09-10T14:16:25.176" v="22123" actId="478"/>
          <ac:picMkLst>
            <pc:docMk/>
            <pc:sldMk cId="650044544" sldId="783"/>
            <ac:picMk id="10" creationId="{2F078E6D-1419-428E-8912-F68086EB4D53}"/>
          </ac:picMkLst>
        </pc:picChg>
        <pc:picChg chg="add mod ord">
          <ac:chgData name="Gu, Wenqiang" userId="251612ec-f89a-4676-a250-49ffc40b1583" providerId="ADAL" clId="{6A310D1A-9152-4616-823F-4D798AFA9D7D}" dt="2020-09-10T14:17:50.899" v="22137" actId="1076"/>
          <ac:picMkLst>
            <pc:docMk/>
            <pc:sldMk cId="650044544" sldId="783"/>
            <ac:picMk id="18" creationId="{6F887104-643C-4886-90F0-F474AF39BE6D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4:23:24.534" v="22201" actId="114"/>
        <pc:sldMkLst>
          <pc:docMk/>
          <pc:sldMk cId="1911357596" sldId="784"/>
        </pc:sldMkLst>
        <pc:spChg chg="mod">
          <ac:chgData name="Gu, Wenqiang" userId="251612ec-f89a-4676-a250-49ffc40b1583" providerId="ADAL" clId="{6A310D1A-9152-4616-823F-4D798AFA9D7D}" dt="2020-09-10T07:26:35.030" v="21609" actId="20577"/>
          <ac:spMkLst>
            <pc:docMk/>
            <pc:sldMk cId="1911357596" sldId="784"/>
            <ac:spMk id="2" creationId="{92D5342F-EBF2-4E58-9944-5F756B9DA8F3}"/>
          </ac:spMkLst>
        </pc:spChg>
        <pc:spChg chg="mod">
          <ac:chgData name="Gu, Wenqiang" userId="251612ec-f89a-4676-a250-49ffc40b1583" providerId="ADAL" clId="{6A310D1A-9152-4616-823F-4D798AFA9D7D}" dt="2020-09-10T14:23:24.534" v="22201" actId="114"/>
          <ac:spMkLst>
            <pc:docMk/>
            <pc:sldMk cId="1911357596" sldId="784"/>
            <ac:spMk id="3" creationId="{3F1062FA-256B-4FD1-8BC2-A9F6548A6ACF}"/>
          </ac:spMkLst>
        </pc:spChg>
        <pc:spChg chg="add mod">
          <ac:chgData name="Gu, Wenqiang" userId="251612ec-f89a-4676-a250-49ffc40b1583" providerId="ADAL" clId="{6A310D1A-9152-4616-823F-4D798AFA9D7D}" dt="2020-09-10T07:27:07.558" v="21641" actId="1076"/>
          <ac:spMkLst>
            <pc:docMk/>
            <pc:sldMk cId="1911357596" sldId="784"/>
            <ac:spMk id="13" creationId="{7FBC0C73-E11A-482D-87CE-F44EF9C2628B}"/>
          </ac:spMkLst>
        </pc:spChg>
        <pc:spChg chg="add mod">
          <ac:chgData name="Gu, Wenqiang" userId="251612ec-f89a-4676-a250-49ffc40b1583" providerId="ADAL" clId="{6A310D1A-9152-4616-823F-4D798AFA9D7D}" dt="2020-09-10T07:27:07.558" v="21641" actId="1076"/>
          <ac:spMkLst>
            <pc:docMk/>
            <pc:sldMk cId="1911357596" sldId="784"/>
            <ac:spMk id="14" creationId="{4309F128-BCD4-4474-BB2B-ACDB0B12A36F}"/>
          </ac:spMkLst>
        </pc:spChg>
        <pc:picChg chg="add del mod">
          <ac:chgData name="Gu, Wenqiang" userId="251612ec-f89a-4676-a250-49ffc40b1583" providerId="ADAL" clId="{6A310D1A-9152-4616-823F-4D798AFA9D7D}" dt="2020-09-10T06:55:35.793" v="20821" actId="478"/>
          <ac:picMkLst>
            <pc:docMk/>
            <pc:sldMk cId="1911357596" sldId="784"/>
            <ac:picMk id="7" creationId="{51F11481-DFD4-4E65-9CB3-27C2D3DAA92D}"/>
          </ac:picMkLst>
        </pc:picChg>
        <pc:picChg chg="add mod">
          <ac:chgData name="Gu, Wenqiang" userId="251612ec-f89a-4676-a250-49ffc40b1583" providerId="ADAL" clId="{6A310D1A-9152-4616-823F-4D798AFA9D7D}" dt="2020-09-10T07:27:02.482" v="21640" actId="1076"/>
          <ac:picMkLst>
            <pc:docMk/>
            <pc:sldMk cId="1911357596" sldId="784"/>
            <ac:picMk id="9" creationId="{ED97FB0B-2F3D-4F41-94A1-44B8450B7C46}"/>
          </ac:picMkLst>
        </pc:picChg>
        <pc:picChg chg="add del mod">
          <ac:chgData name="Gu, Wenqiang" userId="251612ec-f89a-4676-a250-49ffc40b1583" providerId="ADAL" clId="{6A310D1A-9152-4616-823F-4D798AFA9D7D}" dt="2020-09-10T07:02:51.571" v="21155" actId="478"/>
          <ac:picMkLst>
            <pc:docMk/>
            <pc:sldMk cId="1911357596" sldId="784"/>
            <ac:picMk id="11" creationId="{BDF6410E-BE3E-47FF-82A0-4AAFAF4421D9}"/>
          </ac:picMkLst>
        </pc:picChg>
        <pc:picChg chg="add mod">
          <ac:chgData name="Gu, Wenqiang" userId="251612ec-f89a-4676-a250-49ffc40b1583" providerId="ADAL" clId="{6A310D1A-9152-4616-823F-4D798AFA9D7D}" dt="2020-09-10T07:27:07.558" v="21641" actId="1076"/>
          <ac:picMkLst>
            <pc:docMk/>
            <pc:sldMk cId="1911357596" sldId="784"/>
            <ac:picMk id="12" creationId="{E3DE389B-1D84-4CAA-9EB5-4948F04E163B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10T07:27:31.665" v="21642" actId="2696"/>
        <pc:sldMkLst>
          <pc:docMk/>
          <pc:sldMk cId="1497478813" sldId="785"/>
        </pc:sldMkLst>
        <pc:spChg chg="mod">
          <ac:chgData name="Gu, Wenqiang" userId="251612ec-f89a-4676-a250-49ffc40b1583" providerId="ADAL" clId="{6A310D1A-9152-4616-823F-4D798AFA9D7D}" dt="2020-09-10T07:00:04.317" v="21129" actId="20577"/>
          <ac:spMkLst>
            <pc:docMk/>
            <pc:sldMk cId="1497478813" sldId="785"/>
            <ac:spMk id="2" creationId="{3BC0C3FC-02BE-4987-9782-019459008CDA}"/>
          </ac:spMkLst>
        </pc:spChg>
        <pc:spChg chg="mod">
          <ac:chgData name="Gu, Wenqiang" userId="251612ec-f89a-4676-a250-49ffc40b1583" providerId="ADAL" clId="{6A310D1A-9152-4616-823F-4D798AFA9D7D}" dt="2020-09-10T07:22:40.815" v="21598" actId="20577"/>
          <ac:spMkLst>
            <pc:docMk/>
            <pc:sldMk cId="1497478813" sldId="785"/>
            <ac:spMk id="3" creationId="{CE1C2744-0209-4276-9191-3FBECBC6E83A}"/>
          </ac:spMkLst>
        </pc:spChg>
        <pc:spChg chg="add del mod">
          <ac:chgData name="Gu, Wenqiang" userId="251612ec-f89a-4676-a250-49ffc40b1583" providerId="ADAL" clId="{6A310D1A-9152-4616-823F-4D798AFA9D7D}" dt="2020-09-10T07:26:19.540" v="21606"/>
          <ac:spMkLst>
            <pc:docMk/>
            <pc:sldMk cId="1497478813" sldId="785"/>
            <ac:spMk id="8" creationId="{2EA23EB4-3298-48F3-BAE4-A709721FB213}"/>
          </ac:spMkLst>
        </pc:spChg>
        <pc:spChg chg="add del mod">
          <ac:chgData name="Gu, Wenqiang" userId="251612ec-f89a-4676-a250-49ffc40b1583" providerId="ADAL" clId="{6A310D1A-9152-4616-823F-4D798AFA9D7D}" dt="2020-09-10T07:26:19.540" v="21606"/>
          <ac:spMkLst>
            <pc:docMk/>
            <pc:sldMk cId="1497478813" sldId="785"/>
            <ac:spMk id="9" creationId="{CEF2446A-FB31-49EA-BEF9-97D7C5442A01}"/>
          </ac:spMkLst>
        </pc:spChg>
        <pc:picChg chg="add del mod">
          <ac:chgData name="Gu, Wenqiang" userId="251612ec-f89a-4676-a250-49ffc40b1583" providerId="ADAL" clId="{6A310D1A-9152-4616-823F-4D798AFA9D7D}" dt="2020-09-10T07:26:19.540" v="21606"/>
          <ac:picMkLst>
            <pc:docMk/>
            <pc:sldMk cId="1497478813" sldId="785"/>
            <ac:picMk id="7" creationId="{0FE29E60-1486-44D7-BE92-0E1F26A3A166}"/>
          </ac:picMkLst>
        </pc:picChg>
      </pc:sldChg>
      <pc:sldChg chg="addSp delSp modSp add modNotesTx">
        <pc:chgData name="Gu, Wenqiang" userId="251612ec-f89a-4676-a250-49ffc40b1583" providerId="ADAL" clId="{6A310D1A-9152-4616-823F-4D798AFA9D7D}" dt="2020-09-10T15:43:40.782" v="23083" actId="20577"/>
        <pc:sldMkLst>
          <pc:docMk/>
          <pc:sldMk cId="1874182521" sldId="785"/>
        </pc:sldMkLst>
        <pc:spChg chg="mod">
          <ac:chgData name="Gu, Wenqiang" userId="251612ec-f89a-4676-a250-49ffc40b1583" providerId="ADAL" clId="{6A310D1A-9152-4616-823F-4D798AFA9D7D}" dt="2020-09-10T15:43:40.782" v="23083" actId="20577"/>
          <ac:spMkLst>
            <pc:docMk/>
            <pc:sldMk cId="1874182521" sldId="785"/>
            <ac:spMk id="2" creationId="{421A1F27-2D9D-456B-A978-7FABE9C45DD9}"/>
          </ac:spMkLst>
        </pc:spChg>
        <pc:spChg chg="add mod">
          <ac:chgData name="Gu, Wenqiang" userId="251612ec-f89a-4676-a250-49ffc40b1583" providerId="ADAL" clId="{6A310D1A-9152-4616-823F-4D798AFA9D7D}" dt="2020-09-10T15:37:08.163" v="22949" actId="14100"/>
          <ac:spMkLst>
            <pc:docMk/>
            <pc:sldMk cId="1874182521" sldId="785"/>
            <ac:spMk id="3" creationId="{A9DFB6E6-6FDE-44BB-9D22-9BB8F5F6DC82}"/>
          </ac:spMkLst>
        </pc:spChg>
        <pc:spChg chg="add mod">
          <ac:chgData name="Gu, Wenqiang" userId="251612ec-f89a-4676-a250-49ffc40b1583" providerId="ADAL" clId="{6A310D1A-9152-4616-823F-4D798AFA9D7D}" dt="2020-09-10T15:36:55.192" v="22946" actId="1076"/>
          <ac:spMkLst>
            <pc:docMk/>
            <pc:sldMk cId="1874182521" sldId="785"/>
            <ac:spMk id="24" creationId="{62EC6080-2B18-4CE0-BA48-4D6920C67D7F}"/>
          </ac:spMkLst>
        </pc:spChg>
        <pc:spChg chg="add del mod">
          <ac:chgData name="Gu, Wenqiang" userId="251612ec-f89a-4676-a250-49ffc40b1583" providerId="ADAL" clId="{6A310D1A-9152-4616-823F-4D798AFA9D7D}" dt="2020-09-10T15:36:37.899" v="22941" actId="478"/>
          <ac:spMkLst>
            <pc:docMk/>
            <pc:sldMk cId="1874182521" sldId="785"/>
            <ac:spMk id="26" creationId="{3EABA633-1587-41EC-A6AB-5283146CDABC}"/>
          </ac:spMkLst>
        </pc:spChg>
        <pc:spChg chg="add del mod">
          <ac:chgData name="Gu, Wenqiang" userId="251612ec-f89a-4676-a250-49ffc40b1583" providerId="ADAL" clId="{6A310D1A-9152-4616-823F-4D798AFA9D7D}" dt="2020-09-10T15:36:35.641" v="22940" actId="478"/>
          <ac:spMkLst>
            <pc:docMk/>
            <pc:sldMk cId="1874182521" sldId="785"/>
            <ac:spMk id="29" creationId="{CDD1BE20-D95C-4D35-952D-DFC021D9FD48}"/>
          </ac:spMkLst>
        </pc:spChg>
        <pc:spChg chg="add mod">
          <ac:chgData name="Gu, Wenqiang" userId="251612ec-f89a-4676-a250-49ffc40b1583" providerId="ADAL" clId="{6A310D1A-9152-4616-823F-4D798AFA9D7D}" dt="2020-09-10T15:37:43.614" v="22973" actId="1076"/>
          <ac:spMkLst>
            <pc:docMk/>
            <pc:sldMk cId="1874182521" sldId="785"/>
            <ac:spMk id="35" creationId="{39BC1C20-8703-4D42-A035-B04EFE2FEC39}"/>
          </ac:spMkLst>
        </pc:spChg>
      </pc:sldChg>
      <pc:sldChg chg="addSp modSp add">
        <pc:chgData name="Gu, Wenqiang" userId="251612ec-f89a-4676-a250-49ffc40b1583" providerId="ADAL" clId="{6A310D1A-9152-4616-823F-4D798AFA9D7D}" dt="2020-09-10T16:10:17.411" v="23566" actId="1076"/>
        <pc:sldMkLst>
          <pc:docMk/>
          <pc:sldMk cId="1483752664" sldId="786"/>
        </pc:sldMkLst>
        <pc:spChg chg="mod">
          <ac:chgData name="Gu, Wenqiang" userId="251612ec-f89a-4676-a250-49ffc40b1583" providerId="ADAL" clId="{6A310D1A-9152-4616-823F-4D798AFA9D7D}" dt="2020-09-10T16:07:21.082" v="23481" actId="20577"/>
          <ac:spMkLst>
            <pc:docMk/>
            <pc:sldMk cId="1483752664" sldId="786"/>
            <ac:spMk id="2" creationId="{37878DDD-A30F-4394-8FC2-FC66099F2DAD}"/>
          </ac:spMkLst>
        </pc:spChg>
        <pc:spChg chg="mod">
          <ac:chgData name="Gu, Wenqiang" userId="251612ec-f89a-4676-a250-49ffc40b1583" providerId="ADAL" clId="{6A310D1A-9152-4616-823F-4D798AFA9D7D}" dt="2020-09-10T16:10:11.572" v="23565" actId="20577"/>
          <ac:spMkLst>
            <pc:docMk/>
            <pc:sldMk cId="1483752664" sldId="786"/>
            <ac:spMk id="3" creationId="{A0793F61-923C-4BC8-99D7-D6D4E69742F4}"/>
          </ac:spMkLst>
        </pc:spChg>
        <pc:spChg chg="add mod">
          <ac:chgData name="Gu, Wenqiang" userId="251612ec-f89a-4676-a250-49ffc40b1583" providerId="ADAL" clId="{6A310D1A-9152-4616-823F-4D798AFA9D7D}" dt="2020-09-10T16:10:17.411" v="23566" actId="1076"/>
          <ac:spMkLst>
            <pc:docMk/>
            <pc:sldMk cId="1483752664" sldId="786"/>
            <ac:spMk id="11" creationId="{A5722DD6-FB78-4F5C-937E-8CF47DF5818D}"/>
          </ac:spMkLst>
        </pc:spChg>
        <pc:spChg chg="add mod">
          <ac:chgData name="Gu, Wenqiang" userId="251612ec-f89a-4676-a250-49ffc40b1583" providerId="ADAL" clId="{6A310D1A-9152-4616-823F-4D798AFA9D7D}" dt="2020-09-10T16:10:17.411" v="23566" actId="1076"/>
          <ac:spMkLst>
            <pc:docMk/>
            <pc:sldMk cId="1483752664" sldId="786"/>
            <ac:spMk id="12" creationId="{45255C07-4407-46E9-9D43-A90327991E7C}"/>
          </ac:spMkLst>
        </pc:spChg>
        <pc:grpChg chg="add mod">
          <ac:chgData name="Gu, Wenqiang" userId="251612ec-f89a-4676-a250-49ffc40b1583" providerId="ADAL" clId="{6A310D1A-9152-4616-823F-4D798AFA9D7D}" dt="2020-09-10T16:10:17.411" v="23566" actId="1076"/>
          <ac:grpSpMkLst>
            <pc:docMk/>
            <pc:sldMk cId="1483752664" sldId="786"/>
            <ac:grpSpMk id="7" creationId="{170BFA5D-7B63-4E08-B8A1-14C1A2B15B4C}"/>
          </ac:grpSpMkLst>
        </pc:grpChg>
        <pc:picChg chg="add mod">
          <ac:chgData name="Gu, Wenqiang" userId="251612ec-f89a-4676-a250-49ffc40b1583" providerId="ADAL" clId="{6A310D1A-9152-4616-823F-4D798AFA9D7D}" dt="2020-09-10T16:10:17.411" v="23566" actId="1076"/>
          <ac:picMkLst>
            <pc:docMk/>
            <pc:sldMk cId="1483752664" sldId="786"/>
            <ac:picMk id="10" creationId="{976C5A20-CE28-4937-B684-AE0393EBCAC5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6:34:40.875" v="23888" actId="1076"/>
        <pc:sldMkLst>
          <pc:docMk/>
          <pc:sldMk cId="1079218523" sldId="787"/>
        </pc:sldMkLst>
        <pc:spChg chg="add mod">
          <ac:chgData name="Gu, Wenqiang" userId="251612ec-f89a-4676-a250-49ffc40b1583" providerId="ADAL" clId="{6A310D1A-9152-4616-823F-4D798AFA9D7D}" dt="2020-09-10T16:16:42.659" v="23659" actId="20577"/>
          <ac:spMkLst>
            <pc:docMk/>
            <pc:sldMk cId="1079218523" sldId="787"/>
            <ac:spMk id="5" creationId="{634B9585-2166-4D2B-9C14-EB50891FD44C}"/>
          </ac:spMkLst>
        </pc:spChg>
        <pc:spChg chg="add mod">
          <ac:chgData name="Gu, Wenqiang" userId="251612ec-f89a-4676-a250-49ffc40b1583" providerId="ADAL" clId="{6A310D1A-9152-4616-823F-4D798AFA9D7D}" dt="2020-09-10T16:34:21.962" v="23887" actId="113"/>
          <ac:spMkLst>
            <pc:docMk/>
            <pc:sldMk cId="1079218523" sldId="787"/>
            <ac:spMk id="6" creationId="{037EAEEE-3F1B-4720-824F-69E376A4E449}"/>
          </ac:spMkLst>
        </pc:spChg>
        <pc:picChg chg="add mod">
          <ac:chgData name="Gu, Wenqiang" userId="251612ec-f89a-4676-a250-49ffc40b1583" providerId="ADAL" clId="{6A310D1A-9152-4616-823F-4D798AFA9D7D}" dt="2020-09-10T16:34:40.875" v="23888" actId="1076"/>
          <ac:picMkLst>
            <pc:docMk/>
            <pc:sldMk cId="1079218523" sldId="787"/>
            <ac:picMk id="7" creationId="{4F7642CA-17C7-45F4-9D3C-1AAD88E26FBC}"/>
          </ac:picMkLst>
        </pc:picChg>
        <pc:picChg chg="add del mod">
          <ac:chgData name="Gu, Wenqiang" userId="251612ec-f89a-4676-a250-49ffc40b1583" providerId="ADAL" clId="{6A310D1A-9152-4616-823F-4D798AFA9D7D}" dt="2020-09-10T16:33:26.966" v="23864" actId="478"/>
          <ac:picMkLst>
            <pc:docMk/>
            <pc:sldMk cId="1079218523" sldId="787"/>
            <ac:picMk id="8" creationId="{9E3593FA-C8B6-47D6-BC2F-80291FA5111E}"/>
          </ac:picMkLst>
        </pc:picChg>
      </pc:sldChg>
      <pc:sldChg chg="modSp add">
        <pc:chgData name="Gu, Wenqiang" userId="251612ec-f89a-4676-a250-49ffc40b1583" providerId="ADAL" clId="{6A310D1A-9152-4616-823F-4D798AFA9D7D}" dt="2020-09-10T16:47:49.484" v="23891" actId="207"/>
        <pc:sldMkLst>
          <pc:docMk/>
          <pc:sldMk cId="2232548399" sldId="788"/>
        </pc:sldMkLst>
        <pc:spChg chg="mod">
          <ac:chgData name="Gu, Wenqiang" userId="251612ec-f89a-4676-a250-49ffc40b1583" providerId="ADAL" clId="{6A310D1A-9152-4616-823F-4D798AFA9D7D}" dt="2020-09-10T16:47:49.484" v="23891" actId="207"/>
          <ac:spMkLst>
            <pc:docMk/>
            <pc:sldMk cId="2232548399" sldId="788"/>
            <ac:spMk id="6" creationId="{037EAEEE-3F1B-4720-824F-69E376A4E449}"/>
          </ac:spMkLst>
        </pc:spChg>
      </pc:sldChg>
      <pc:sldChg chg="addSp modSp add">
        <pc:chgData name="Gu, Wenqiang" userId="251612ec-f89a-4676-a250-49ffc40b1583" providerId="ADAL" clId="{6A310D1A-9152-4616-823F-4D798AFA9D7D}" dt="2020-09-10T17:10:23.081" v="24846" actId="207"/>
        <pc:sldMkLst>
          <pc:docMk/>
          <pc:sldMk cId="3875292274" sldId="789"/>
        </pc:sldMkLst>
        <pc:spChg chg="mod">
          <ac:chgData name="Gu, Wenqiang" userId="251612ec-f89a-4676-a250-49ffc40b1583" providerId="ADAL" clId="{6A310D1A-9152-4616-823F-4D798AFA9D7D}" dt="2020-09-10T17:09:13.320" v="24831" actId="20577"/>
          <ac:spMkLst>
            <pc:docMk/>
            <pc:sldMk cId="3875292274" sldId="789"/>
            <ac:spMk id="2" creationId="{ADC681E5-05A4-4E88-9748-4191F4B8CD9B}"/>
          </ac:spMkLst>
        </pc:spChg>
        <pc:spChg chg="mod">
          <ac:chgData name="Gu, Wenqiang" userId="251612ec-f89a-4676-a250-49ffc40b1583" providerId="ADAL" clId="{6A310D1A-9152-4616-823F-4D798AFA9D7D}" dt="2020-09-10T17:10:23.081" v="24846" actId="207"/>
          <ac:spMkLst>
            <pc:docMk/>
            <pc:sldMk cId="3875292274" sldId="789"/>
            <ac:spMk id="3" creationId="{52083B0B-FFB9-4E6C-9323-CDC23D158AD5}"/>
          </ac:spMkLst>
        </pc:spChg>
        <pc:picChg chg="add mod modCrop">
          <ac:chgData name="Gu, Wenqiang" userId="251612ec-f89a-4676-a250-49ffc40b1583" providerId="ADAL" clId="{6A310D1A-9152-4616-823F-4D798AFA9D7D}" dt="2020-09-10T17:10:12.106" v="24844" actId="1076"/>
          <ac:picMkLst>
            <pc:docMk/>
            <pc:sldMk cId="3875292274" sldId="789"/>
            <ac:picMk id="7" creationId="{189E1B82-1AFE-4803-895E-A13676139677}"/>
          </ac:picMkLst>
        </pc:picChg>
        <pc:picChg chg="add mod">
          <ac:chgData name="Gu, Wenqiang" userId="251612ec-f89a-4676-a250-49ffc40b1583" providerId="ADAL" clId="{6A310D1A-9152-4616-823F-4D798AFA9D7D}" dt="2020-09-10T17:10:12.106" v="24844" actId="1076"/>
          <ac:picMkLst>
            <pc:docMk/>
            <pc:sldMk cId="3875292274" sldId="789"/>
            <ac:picMk id="8" creationId="{D147D41C-061B-4353-BEAA-9E1C6C98C53F}"/>
          </ac:picMkLst>
        </pc:picChg>
      </pc:sldChg>
      <pc:sldChg chg="addSp delSp modSp add del modAnim">
        <pc:chgData name="Gu, Wenqiang" userId="251612ec-f89a-4676-a250-49ffc40b1583" providerId="ADAL" clId="{6A310D1A-9152-4616-823F-4D798AFA9D7D}" dt="2020-09-10T17:17:52.275" v="25019" actId="2696"/>
        <pc:sldMkLst>
          <pc:docMk/>
          <pc:sldMk cId="1171756310" sldId="790"/>
        </pc:sldMkLst>
        <pc:spChg chg="add del">
          <ac:chgData name="Gu, Wenqiang" userId="251612ec-f89a-4676-a250-49ffc40b1583" providerId="ADAL" clId="{6A310D1A-9152-4616-823F-4D798AFA9D7D}" dt="2020-09-10T17:14:57.414" v="24990"/>
          <ac:spMkLst>
            <pc:docMk/>
            <pc:sldMk cId="1171756310" sldId="790"/>
            <ac:spMk id="16" creationId="{440B1DE6-91AA-4AC7-8410-412ADF8A75CE}"/>
          </ac:spMkLst>
        </pc:spChg>
        <pc:spChg chg="add">
          <ac:chgData name="Gu, Wenqiang" userId="251612ec-f89a-4676-a250-49ffc40b1583" providerId="ADAL" clId="{6A310D1A-9152-4616-823F-4D798AFA9D7D}" dt="2020-09-10T17:16:15.316" v="25006"/>
          <ac:spMkLst>
            <pc:docMk/>
            <pc:sldMk cId="1171756310" sldId="790"/>
            <ac:spMk id="23" creationId="{61CB1C59-5F92-420F-B70D-E5B1C97FE548}"/>
          </ac:spMkLst>
        </pc:spChg>
        <pc:spChg chg="add">
          <ac:chgData name="Gu, Wenqiang" userId="251612ec-f89a-4676-a250-49ffc40b1583" providerId="ADAL" clId="{6A310D1A-9152-4616-823F-4D798AFA9D7D}" dt="2020-09-10T17:16:15.316" v="25006"/>
          <ac:spMkLst>
            <pc:docMk/>
            <pc:sldMk cId="1171756310" sldId="790"/>
            <ac:spMk id="25" creationId="{4B9C23CB-D79C-4844-AB8B-551768EB5848}"/>
          </ac:spMkLst>
        </pc:spChg>
        <pc:spChg chg="add">
          <ac:chgData name="Gu, Wenqiang" userId="251612ec-f89a-4676-a250-49ffc40b1583" providerId="ADAL" clId="{6A310D1A-9152-4616-823F-4D798AFA9D7D}" dt="2020-09-10T17:16:15.316" v="25006"/>
          <ac:spMkLst>
            <pc:docMk/>
            <pc:sldMk cId="1171756310" sldId="790"/>
            <ac:spMk id="28" creationId="{5FE9BDFF-ECAC-45D6-B7CB-14F25A37AA45}"/>
          </ac:spMkLst>
        </pc:spChg>
        <pc:grpChg chg="del">
          <ac:chgData name="Gu, Wenqiang" userId="251612ec-f89a-4676-a250-49ffc40b1583" providerId="ADAL" clId="{6A310D1A-9152-4616-823F-4D798AFA9D7D}" dt="2020-09-10T17:14:46.518" v="24986" actId="478"/>
          <ac:grpSpMkLst>
            <pc:docMk/>
            <pc:sldMk cId="1171756310" sldId="790"/>
            <ac:grpSpMk id="11" creationId="{8B4EEF46-E0A9-4E4E-BF80-D5811F7A1F4D}"/>
          </ac:grpSpMkLst>
        </pc:grpChg>
        <pc:picChg chg="add del ord">
          <ac:chgData name="Gu, Wenqiang" userId="251612ec-f89a-4676-a250-49ffc40b1583" providerId="ADAL" clId="{6A310D1A-9152-4616-823F-4D798AFA9D7D}" dt="2020-09-10T17:14:57.414" v="24990"/>
          <ac:picMkLst>
            <pc:docMk/>
            <pc:sldMk cId="1171756310" sldId="790"/>
            <ac:picMk id="19" creationId="{820161DA-0497-4BCA-86A9-6FF1EC4F176B}"/>
          </ac:picMkLst>
        </pc:picChg>
        <pc:picChg chg="add del">
          <ac:chgData name="Gu, Wenqiang" userId="251612ec-f89a-4676-a250-49ffc40b1583" providerId="ADAL" clId="{6A310D1A-9152-4616-823F-4D798AFA9D7D}" dt="2020-09-10T17:14:57.414" v="24990"/>
          <ac:picMkLst>
            <pc:docMk/>
            <pc:sldMk cId="1171756310" sldId="790"/>
            <ac:picMk id="21" creationId="{C24CF9AB-E2A0-4F1C-8507-1231E660E1F0}"/>
          </ac:picMkLst>
        </pc:picChg>
        <pc:picChg chg="add">
          <ac:chgData name="Gu, Wenqiang" userId="251612ec-f89a-4676-a250-49ffc40b1583" providerId="ADAL" clId="{6A310D1A-9152-4616-823F-4D798AFA9D7D}" dt="2020-09-10T17:16:15.316" v="25006"/>
          <ac:picMkLst>
            <pc:docMk/>
            <pc:sldMk cId="1171756310" sldId="790"/>
            <ac:picMk id="24" creationId="{CAF30C74-8FAE-40C4-818C-4BDCC1334811}"/>
          </ac:picMkLst>
        </pc:picChg>
        <pc:picChg chg="add mod">
          <ac:chgData name="Gu, Wenqiang" userId="251612ec-f89a-4676-a250-49ffc40b1583" providerId="ADAL" clId="{6A310D1A-9152-4616-823F-4D798AFA9D7D}" dt="2020-09-10T17:16:57.717" v="25017" actId="1076"/>
          <ac:picMkLst>
            <pc:docMk/>
            <pc:sldMk cId="1171756310" sldId="790"/>
            <ac:picMk id="26" creationId="{17845C03-2A5E-48AC-8288-BC6F75D59DDA}"/>
          </ac:picMkLst>
        </pc:picChg>
        <pc:picChg chg="add">
          <ac:chgData name="Gu, Wenqiang" userId="251612ec-f89a-4676-a250-49ffc40b1583" providerId="ADAL" clId="{6A310D1A-9152-4616-823F-4D798AFA9D7D}" dt="2020-09-10T17:16:15.316" v="25006"/>
          <ac:picMkLst>
            <pc:docMk/>
            <pc:sldMk cId="1171756310" sldId="790"/>
            <ac:picMk id="27" creationId="{8FE1C7D1-B99A-4FC6-B652-73EB3815D534}"/>
          </ac:picMkLst>
        </pc:picChg>
        <pc:picChg chg="add mod ord">
          <ac:chgData name="Gu, Wenqiang" userId="251612ec-f89a-4676-a250-49ffc40b1583" providerId="ADAL" clId="{6A310D1A-9152-4616-823F-4D798AFA9D7D}" dt="2020-09-10T17:16:54.697" v="25016" actId="171"/>
          <ac:picMkLst>
            <pc:docMk/>
            <pc:sldMk cId="1171756310" sldId="790"/>
            <ac:picMk id="29" creationId="{E6F01E9C-8F76-4AE6-9DE1-AFCED5DF6700}"/>
          </ac:picMkLst>
        </pc:picChg>
        <pc:cxnChg chg="add">
          <ac:chgData name="Gu, Wenqiang" userId="251612ec-f89a-4676-a250-49ffc40b1583" providerId="ADAL" clId="{6A310D1A-9152-4616-823F-4D798AFA9D7D}" dt="2020-09-10T17:16:15.316" v="25006"/>
          <ac:cxnSpMkLst>
            <pc:docMk/>
            <pc:sldMk cId="1171756310" sldId="790"/>
            <ac:cxnSpMk id="22" creationId="{2861380D-8576-4198-A576-8E0147289D2E}"/>
          </ac:cxnSpMkLst>
        </pc:cxnChg>
        <pc:cxnChg chg="add">
          <ac:chgData name="Gu, Wenqiang" userId="251612ec-f89a-4676-a250-49ffc40b1583" providerId="ADAL" clId="{6A310D1A-9152-4616-823F-4D798AFA9D7D}" dt="2020-09-10T17:17:36.212" v="25018"/>
          <ac:cxnSpMkLst>
            <pc:docMk/>
            <pc:sldMk cId="1171756310" sldId="790"/>
            <ac:cxnSpMk id="30" creationId="{DB505580-C7E2-4E99-8EBC-E6B38F12B6F3}"/>
          </ac:cxnSpMkLst>
        </pc:cxnChg>
      </pc:sldChg>
      <pc:sldChg chg="add">
        <pc:chgData name="Gu, Wenqiang" userId="251612ec-f89a-4676-a250-49ffc40b1583" providerId="ADAL" clId="{6A310D1A-9152-4616-823F-4D798AFA9D7D}" dt="2020-09-10T17:14:09.641" v="24977"/>
        <pc:sldMkLst>
          <pc:docMk/>
          <pc:sldMk cId="3387102293" sldId="791"/>
        </pc:sldMkLst>
      </pc:sldChg>
      <pc:sldChg chg="addSp delSp modSp add del modAnim">
        <pc:chgData name="Gu, Wenqiang" userId="251612ec-f89a-4676-a250-49ffc40b1583" providerId="ADAL" clId="{6A310D1A-9152-4616-823F-4D798AFA9D7D}" dt="2020-09-10T17:19:54.482" v="25037" actId="2696"/>
        <pc:sldMkLst>
          <pc:docMk/>
          <pc:sldMk cId="2419188381" sldId="792"/>
        </pc:sldMkLst>
        <pc:spChg chg="del">
          <ac:chgData name="Gu, Wenqiang" userId="251612ec-f89a-4676-a250-49ffc40b1583" providerId="ADAL" clId="{6A310D1A-9152-4616-823F-4D798AFA9D7D}" dt="2020-09-10T17:19:26.931" v="25033" actId="478"/>
          <ac:spMkLst>
            <pc:docMk/>
            <pc:sldMk cId="2419188381" sldId="792"/>
            <ac:spMk id="2" creationId="{AD7243A1-DE5D-4F0E-9536-18A7D188701E}"/>
          </ac:spMkLst>
        </pc:spChg>
        <pc:spChg chg="del">
          <ac:chgData name="Gu, Wenqiang" userId="251612ec-f89a-4676-a250-49ffc40b1583" providerId="ADAL" clId="{6A310D1A-9152-4616-823F-4D798AFA9D7D}" dt="2020-09-10T17:19:28.262" v="25034" actId="478"/>
          <ac:spMkLst>
            <pc:docMk/>
            <pc:sldMk cId="2419188381" sldId="792"/>
            <ac:spMk id="3" creationId="{D0211D2E-5176-4A21-8772-85A055DF4421}"/>
          </ac:spMkLst>
        </pc:spChg>
        <pc:spChg chg="del">
          <ac:chgData name="Gu, Wenqiang" userId="251612ec-f89a-4676-a250-49ffc40b1583" providerId="ADAL" clId="{6A310D1A-9152-4616-823F-4D798AFA9D7D}" dt="2020-09-10T17:19:24.876" v="25032" actId="478"/>
          <ac:spMkLst>
            <pc:docMk/>
            <pc:sldMk cId="2419188381" sldId="792"/>
            <ac:spMk id="4" creationId="{92514E07-3CCF-4347-8161-5954080ED9A3}"/>
          </ac:spMkLst>
        </pc:spChg>
        <pc:spChg chg="del">
          <ac:chgData name="Gu, Wenqiang" userId="251612ec-f89a-4676-a250-49ffc40b1583" providerId="ADAL" clId="{6A310D1A-9152-4616-823F-4D798AFA9D7D}" dt="2020-09-10T17:19:22.937" v="25030" actId="478"/>
          <ac:spMkLst>
            <pc:docMk/>
            <pc:sldMk cId="2419188381" sldId="792"/>
            <ac:spMk id="5" creationId="{202A3ED2-DE58-4822-82D0-D5C0CE09A971}"/>
          </ac:spMkLst>
        </pc:spChg>
        <pc:spChg chg="mod">
          <ac:chgData name="Gu, Wenqiang" userId="251612ec-f89a-4676-a250-49ffc40b1583" providerId="ADAL" clId="{6A310D1A-9152-4616-823F-4D798AFA9D7D}" dt="2020-09-10T17:19:33.609" v="25035" actId="164"/>
          <ac:spMkLst>
            <pc:docMk/>
            <pc:sldMk cId="2419188381" sldId="792"/>
            <ac:spMk id="9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10T17:19:33.609" v="25035" actId="164"/>
          <ac:spMkLst>
            <pc:docMk/>
            <pc:sldMk cId="2419188381" sldId="792"/>
            <ac:spMk id="1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10T17:19:33.609" v="25035" actId="164"/>
          <ac:spMkLst>
            <pc:docMk/>
            <pc:sldMk cId="2419188381" sldId="792"/>
            <ac:spMk id="14" creationId="{515490E7-B6FF-446A-B448-C46E745CDBC4}"/>
          </ac:spMkLst>
        </pc:spChg>
        <pc:spChg chg="add del mod">
          <ac:chgData name="Gu, Wenqiang" userId="251612ec-f89a-4676-a250-49ffc40b1583" providerId="ADAL" clId="{6A310D1A-9152-4616-823F-4D798AFA9D7D}" dt="2020-09-10T17:14:40.348" v="24985" actId="478"/>
          <ac:spMkLst>
            <pc:docMk/>
            <pc:sldMk cId="2419188381" sldId="792"/>
            <ac:spMk id="15" creationId="{A7DA3FCF-B763-46B0-B732-4748406915CF}"/>
          </ac:spMkLst>
        </pc:spChg>
        <pc:spChg chg="del">
          <ac:chgData name="Gu, Wenqiang" userId="251612ec-f89a-4676-a250-49ffc40b1583" providerId="ADAL" clId="{6A310D1A-9152-4616-823F-4D798AFA9D7D}" dt="2020-09-10T17:14:37.310" v="24984" actId="478"/>
          <ac:spMkLst>
            <pc:docMk/>
            <pc:sldMk cId="2419188381" sldId="792"/>
            <ac:spMk id="17" creationId="{D0AA4A43-6406-400C-A3E7-D32F26584F22}"/>
          </ac:spMkLst>
        </pc:spChg>
        <pc:grpChg chg="add mod">
          <ac:chgData name="Gu, Wenqiang" userId="251612ec-f89a-4676-a250-49ffc40b1583" providerId="ADAL" clId="{6A310D1A-9152-4616-823F-4D798AFA9D7D}" dt="2020-09-10T17:19:37.581" v="25036" actId="14100"/>
          <ac:grpSpMkLst>
            <pc:docMk/>
            <pc:sldMk cId="2419188381" sldId="792"/>
            <ac:grpSpMk id="18" creationId="{4DEAB686-AAFD-4E91-A162-3C7C512CF8C2}"/>
          </ac:grpSpMkLst>
        </pc:grpChg>
        <pc:picChg chg="mod">
          <ac:chgData name="Gu, Wenqiang" userId="251612ec-f89a-4676-a250-49ffc40b1583" providerId="ADAL" clId="{6A310D1A-9152-4616-823F-4D798AFA9D7D}" dt="2020-09-10T17:19:33.609" v="25035" actId="164"/>
          <ac:picMkLst>
            <pc:docMk/>
            <pc:sldMk cId="2419188381" sldId="792"/>
            <ac:picMk id="7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9:33.609" v="25035" actId="164"/>
          <ac:picMkLst>
            <pc:docMk/>
            <pc:sldMk cId="2419188381" sldId="792"/>
            <ac:picMk id="10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9:33.609" v="25035" actId="164"/>
          <ac:picMkLst>
            <pc:docMk/>
            <pc:sldMk cId="2419188381" sldId="792"/>
            <ac:picMk id="11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9:33.609" v="25035" actId="164"/>
          <ac:picMkLst>
            <pc:docMk/>
            <pc:sldMk cId="2419188381" sldId="792"/>
            <ac:picMk id="13" creationId="{00000000-0000-0000-0000-000000000000}"/>
          </ac:picMkLst>
        </pc:picChg>
        <pc:picChg chg="del">
          <ac:chgData name="Gu, Wenqiang" userId="251612ec-f89a-4676-a250-49ffc40b1583" providerId="ADAL" clId="{6A310D1A-9152-4616-823F-4D798AFA9D7D}" dt="2020-09-10T17:19:23.539" v="25031" actId="478"/>
          <ac:picMkLst>
            <pc:docMk/>
            <pc:sldMk cId="2419188381" sldId="792"/>
            <ac:picMk id="16" creationId="{20423E22-7564-4E6F-8B05-7C1DA4A35928}"/>
          </ac:picMkLst>
        </pc:picChg>
        <pc:cxnChg chg="mod">
          <ac:chgData name="Gu, Wenqiang" userId="251612ec-f89a-4676-a250-49ffc40b1583" providerId="ADAL" clId="{6A310D1A-9152-4616-823F-4D798AFA9D7D}" dt="2020-09-10T17:19:33.609" v="25035" actId="164"/>
          <ac:cxnSpMkLst>
            <pc:docMk/>
            <pc:sldMk cId="2419188381" sldId="792"/>
            <ac:cxnSpMk id="8" creationId="{00000000-0000-0000-0000-000000000000}"/>
          </ac:cxnSpMkLst>
        </pc:cxnChg>
      </pc:sldChg>
      <pc:sldChg chg="addSp delSp modSp add">
        <pc:chgData name="Gu, Wenqiang" userId="251612ec-f89a-4676-a250-49ffc40b1583" providerId="ADAL" clId="{6A310D1A-9152-4616-823F-4D798AFA9D7D}" dt="2020-09-10T17:45:07.197" v="26207" actId="1076"/>
        <pc:sldMkLst>
          <pc:docMk/>
          <pc:sldMk cId="3175624174" sldId="792"/>
        </pc:sldMkLst>
        <pc:spChg chg="mod">
          <ac:chgData name="Gu, Wenqiang" userId="251612ec-f89a-4676-a250-49ffc40b1583" providerId="ADAL" clId="{6A310D1A-9152-4616-823F-4D798AFA9D7D}" dt="2020-09-10T17:42:42.077" v="25884" actId="20577"/>
          <ac:spMkLst>
            <pc:docMk/>
            <pc:sldMk cId="3175624174" sldId="792"/>
            <ac:spMk id="2" creationId="{A254CDD0-65F9-4196-ADD6-2CEEDCF28DB0}"/>
          </ac:spMkLst>
        </pc:spChg>
        <pc:spChg chg="mod">
          <ac:chgData name="Gu, Wenqiang" userId="251612ec-f89a-4676-a250-49ffc40b1583" providerId="ADAL" clId="{6A310D1A-9152-4616-823F-4D798AFA9D7D}" dt="2020-09-10T17:44:06.615" v="26111" actId="20577"/>
          <ac:spMkLst>
            <pc:docMk/>
            <pc:sldMk cId="3175624174" sldId="792"/>
            <ac:spMk id="3" creationId="{AE53F060-198F-4C43-AEF4-C01A9A1456E1}"/>
          </ac:spMkLst>
        </pc:spChg>
        <pc:spChg chg="add del mod">
          <ac:chgData name="Gu, Wenqiang" userId="251612ec-f89a-4676-a250-49ffc40b1583" providerId="ADAL" clId="{6A310D1A-9152-4616-823F-4D798AFA9D7D}" dt="2020-09-10T17:44:59.945" v="26205" actId="478"/>
          <ac:spMkLst>
            <pc:docMk/>
            <pc:sldMk cId="3175624174" sldId="792"/>
            <ac:spMk id="9" creationId="{C96693FC-6172-4717-B2A3-042B1D426DC3}"/>
          </ac:spMkLst>
        </pc:spChg>
        <pc:picChg chg="add mod modCrop">
          <ac:chgData name="Gu, Wenqiang" userId="251612ec-f89a-4676-a250-49ffc40b1583" providerId="ADAL" clId="{6A310D1A-9152-4616-823F-4D798AFA9D7D}" dt="2020-09-10T17:45:07.197" v="26207" actId="1076"/>
          <ac:picMkLst>
            <pc:docMk/>
            <pc:sldMk cId="3175624174" sldId="792"/>
            <ac:picMk id="7" creationId="{A01F10D4-4982-4CE3-9D0A-DF86D5D71390}"/>
          </ac:picMkLst>
        </pc:picChg>
        <pc:picChg chg="add del mod modCrop">
          <ac:chgData name="Gu, Wenqiang" userId="251612ec-f89a-4676-a250-49ffc40b1583" providerId="ADAL" clId="{6A310D1A-9152-4616-823F-4D798AFA9D7D}" dt="2020-09-10T17:45:05.062" v="26206" actId="478"/>
          <ac:picMkLst>
            <pc:docMk/>
            <pc:sldMk cId="3175624174" sldId="792"/>
            <ac:picMk id="8" creationId="{13E0C296-DD61-4CD1-B47C-3B2658EB7C30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10T17:18:35.572" v="25022" actId="2696"/>
        <pc:sldMkLst>
          <pc:docMk/>
          <pc:sldMk cId="430367216" sldId="793"/>
        </pc:sldMkLst>
        <pc:spChg chg="del">
          <ac:chgData name="Gu, Wenqiang" userId="251612ec-f89a-4676-a250-49ffc40b1583" providerId="ADAL" clId="{6A310D1A-9152-4616-823F-4D798AFA9D7D}" dt="2020-09-10T17:15:13.738" v="24992"/>
          <ac:spMkLst>
            <pc:docMk/>
            <pc:sldMk cId="430367216" sldId="793"/>
            <ac:spMk id="2" creationId="{FB86C383-3E1B-4CBE-8665-B1ADF60BE9AB}"/>
          </ac:spMkLst>
        </pc:spChg>
        <pc:spChg chg="del">
          <ac:chgData name="Gu, Wenqiang" userId="251612ec-f89a-4676-a250-49ffc40b1583" providerId="ADAL" clId="{6A310D1A-9152-4616-823F-4D798AFA9D7D}" dt="2020-09-10T17:15:13.738" v="24992"/>
          <ac:spMkLst>
            <pc:docMk/>
            <pc:sldMk cId="430367216" sldId="793"/>
            <ac:spMk id="3" creationId="{855D3D29-0558-4C8A-9304-B896A2275FF1}"/>
          </ac:spMkLst>
        </pc:spChg>
        <pc:spChg chg="add mod">
          <ac:chgData name="Gu, Wenqiang" userId="251612ec-f89a-4676-a250-49ffc40b1583" providerId="ADAL" clId="{6A310D1A-9152-4616-823F-4D798AFA9D7D}" dt="2020-09-10T17:15:17.124" v="24994" actId="1076"/>
          <ac:spMkLst>
            <pc:docMk/>
            <pc:sldMk cId="430367216" sldId="793"/>
            <ac:spMk id="7" creationId="{022F1F9A-645B-44DF-991D-C2C4E10D5E83}"/>
          </ac:spMkLst>
        </pc:spChg>
        <pc:picChg chg="add mod">
          <ac:chgData name="Gu, Wenqiang" userId="251612ec-f89a-4676-a250-49ffc40b1583" providerId="ADAL" clId="{6A310D1A-9152-4616-823F-4D798AFA9D7D}" dt="2020-09-10T17:15:17.124" v="24994" actId="1076"/>
          <ac:picMkLst>
            <pc:docMk/>
            <pc:sldMk cId="430367216" sldId="793"/>
            <ac:picMk id="8" creationId="{E8A0D523-DB8D-4ABE-8A1A-8BB0C145D3EE}"/>
          </ac:picMkLst>
        </pc:picChg>
        <pc:picChg chg="add mod">
          <ac:chgData name="Gu, Wenqiang" userId="251612ec-f89a-4676-a250-49ffc40b1583" providerId="ADAL" clId="{6A310D1A-9152-4616-823F-4D798AFA9D7D}" dt="2020-09-10T17:15:17.124" v="24994" actId="1076"/>
          <ac:picMkLst>
            <pc:docMk/>
            <pc:sldMk cId="430367216" sldId="793"/>
            <ac:picMk id="9" creationId="{F848B18E-50C3-4467-9462-AA91BBBE1B47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7:38:25.953" v="25595" actId="1076"/>
        <pc:sldMkLst>
          <pc:docMk/>
          <pc:sldMk cId="4152707658" sldId="793"/>
        </pc:sldMkLst>
        <pc:spChg chg="mod">
          <ac:chgData name="Gu, Wenqiang" userId="251612ec-f89a-4676-a250-49ffc40b1583" providerId="ADAL" clId="{6A310D1A-9152-4616-823F-4D798AFA9D7D}" dt="2020-09-10T17:31:54.305" v="25251" actId="20577"/>
          <ac:spMkLst>
            <pc:docMk/>
            <pc:sldMk cId="4152707658" sldId="793"/>
            <ac:spMk id="2" creationId="{68641FB9-E4FE-4F1B-AC9E-B11F266E44EB}"/>
          </ac:spMkLst>
        </pc:spChg>
        <pc:spChg chg="mod">
          <ac:chgData name="Gu, Wenqiang" userId="251612ec-f89a-4676-a250-49ffc40b1583" providerId="ADAL" clId="{6A310D1A-9152-4616-823F-4D798AFA9D7D}" dt="2020-09-10T17:38:16.437" v="25592" actId="20577"/>
          <ac:spMkLst>
            <pc:docMk/>
            <pc:sldMk cId="4152707658" sldId="793"/>
            <ac:spMk id="3" creationId="{58B2F4F0-66CF-4C07-8262-409BF73B4FD5}"/>
          </ac:spMkLst>
        </pc:spChg>
        <pc:grpChg chg="add mod">
          <ac:chgData name="Gu, Wenqiang" userId="251612ec-f89a-4676-a250-49ffc40b1583" providerId="ADAL" clId="{6A310D1A-9152-4616-823F-4D798AFA9D7D}" dt="2020-09-10T17:38:23.282" v="25594" actId="1076"/>
          <ac:grpSpMkLst>
            <pc:docMk/>
            <pc:sldMk cId="4152707658" sldId="793"/>
            <ac:grpSpMk id="9" creationId="{DBB0FE15-3ADE-468E-B4AC-8F23255751CC}"/>
          </ac:grpSpMkLst>
        </pc:grpChg>
        <pc:picChg chg="add mod">
          <ac:chgData name="Gu, Wenqiang" userId="251612ec-f89a-4676-a250-49ffc40b1583" providerId="ADAL" clId="{6A310D1A-9152-4616-823F-4D798AFA9D7D}" dt="2020-09-10T17:38:20.397" v="25593" actId="1076"/>
          <ac:picMkLst>
            <pc:docMk/>
            <pc:sldMk cId="4152707658" sldId="793"/>
            <ac:picMk id="7" creationId="{5D892A48-19AB-4535-89A8-27CD615CA34D}"/>
          </ac:picMkLst>
        </pc:picChg>
        <pc:picChg chg="add mod">
          <ac:chgData name="Gu, Wenqiang" userId="251612ec-f89a-4676-a250-49ffc40b1583" providerId="ADAL" clId="{6A310D1A-9152-4616-823F-4D798AFA9D7D}" dt="2020-09-10T17:38:25.953" v="25595" actId="1076"/>
          <ac:picMkLst>
            <pc:docMk/>
            <pc:sldMk cId="4152707658" sldId="793"/>
            <ac:picMk id="8" creationId="{E99F0245-6799-4987-BFC8-C898200C025E}"/>
          </ac:picMkLst>
        </pc:picChg>
        <pc:picChg chg="add del mod">
          <ac:chgData name="Gu, Wenqiang" userId="251612ec-f89a-4676-a250-49ffc40b1583" providerId="ADAL" clId="{6A310D1A-9152-4616-823F-4D798AFA9D7D}" dt="2020-09-10T17:37:18.181" v="25375" actId="478"/>
          <ac:picMkLst>
            <pc:docMk/>
            <pc:sldMk cId="4152707658" sldId="793"/>
            <ac:picMk id="12" creationId="{5904DBE3-7D99-46A7-9713-F23210E32108}"/>
          </ac:picMkLst>
        </pc:picChg>
      </pc:sldChg>
      <pc:sldChg chg="addSp delSp modSp add del modAnim">
        <pc:chgData name="Gu, Wenqiang" userId="251612ec-f89a-4676-a250-49ffc40b1583" providerId="ADAL" clId="{6A310D1A-9152-4616-823F-4D798AFA9D7D}" dt="2020-09-10T17:18:36.213" v="25023" actId="2696"/>
        <pc:sldMkLst>
          <pc:docMk/>
          <pc:sldMk cId="804798910" sldId="794"/>
        </pc:sldMkLst>
        <pc:spChg chg="del">
          <ac:chgData name="Gu, Wenqiang" userId="251612ec-f89a-4676-a250-49ffc40b1583" providerId="ADAL" clId="{6A310D1A-9152-4616-823F-4D798AFA9D7D}" dt="2020-09-10T17:15:53.653" v="25003"/>
          <ac:spMkLst>
            <pc:docMk/>
            <pc:sldMk cId="804798910" sldId="794"/>
            <ac:spMk id="2" creationId="{7FCED1A2-CFCF-45F7-AE0B-241FF89D2C26}"/>
          </ac:spMkLst>
        </pc:spChg>
        <pc:spChg chg="del">
          <ac:chgData name="Gu, Wenqiang" userId="251612ec-f89a-4676-a250-49ffc40b1583" providerId="ADAL" clId="{6A310D1A-9152-4616-823F-4D798AFA9D7D}" dt="2020-09-10T17:15:53.653" v="25003"/>
          <ac:spMkLst>
            <pc:docMk/>
            <pc:sldMk cId="804798910" sldId="794"/>
            <ac:spMk id="3" creationId="{E1309752-649B-4A87-9088-FC702AE1F900}"/>
          </ac:spMkLst>
        </pc:spChg>
        <pc:spChg chg="add mod">
          <ac:chgData name="Gu, Wenqiang" userId="251612ec-f89a-4676-a250-49ffc40b1583" providerId="ADAL" clId="{6A310D1A-9152-4616-823F-4D798AFA9D7D}" dt="2020-09-10T17:15:56.217" v="25005" actId="1076"/>
          <ac:spMkLst>
            <pc:docMk/>
            <pc:sldMk cId="804798910" sldId="794"/>
            <ac:spMk id="9" creationId="{3F98F91A-B81D-494E-94EB-6DDAD1B17309}"/>
          </ac:spMkLst>
        </pc:spChg>
        <pc:picChg chg="add mod">
          <ac:chgData name="Gu, Wenqiang" userId="251612ec-f89a-4676-a250-49ffc40b1583" providerId="ADAL" clId="{6A310D1A-9152-4616-823F-4D798AFA9D7D}" dt="2020-09-10T17:16:36.765" v="25011" actId="1076"/>
          <ac:picMkLst>
            <pc:docMk/>
            <pc:sldMk cId="804798910" sldId="794"/>
            <ac:picMk id="7" creationId="{91F75A85-7529-4781-B623-8F9E3E9906D9}"/>
          </ac:picMkLst>
        </pc:picChg>
        <pc:cxnChg chg="add mod">
          <ac:chgData name="Gu, Wenqiang" userId="251612ec-f89a-4676-a250-49ffc40b1583" providerId="ADAL" clId="{6A310D1A-9152-4616-823F-4D798AFA9D7D}" dt="2020-09-10T17:15:56.217" v="25005" actId="1076"/>
          <ac:cxnSpMkLst>
            <pc:docMk/>
            <pc:sldMk cId="804798910" sldId="794"/>
            <ac:cxnSpMk id="8" creationId="{296C6D6B-EC01-47BE-8280-3E4B95922C10}"/>
          </ac:cxnSpMkLst>
        </pc:cxnChg>
      </pc:sldChg>
      <pc:sldChg chg="addSp delSp modSp add del modAnim">
        <pc:chgData name="Gu, Wenqiang" userId="251612ec-f89a-4676-a250-49ffc40b1583" providerId="ADAL" clId="{6A310D1A-9152-4616-823F-4D798AFA9D7D}" dt="2020-09-10T17:19:55.514" v="25038" actId="2696"/>
        <pc:sldMkLst>
          <pc:docMk/>
          <pc:sldMk cId="1910938736" sldId="795"/>
        </pc:sldMkLst>
        <pc:spChg chg="del">
          <ac:chgData name="Gu, Wenqiang" userId="251612ec-f89a-4676-a250-49ffc40b1583" providerId="ADAL" clId="{6A310D1A-9152-4616-823F-4D798AFA9D7D}" dt="2020-09-10T17:18:49.328" v="25025" actId="478"/>
          <ac:spMkLst>
            <pc:docMk/>
            <pc:sldMk cId="1910938736" sldId="795"/>
            <ac:spMk id="2" creationId="{AD7243A1-DE5D-4F0E-9536-18A7D188701E}"/>
          </ac:spMkLst>
        </pc:spChg>
        <pc:spChg chg="del">
          <ac:chgData name="Gu, Wenqiang" userId="251612ec-f89a-4676-a250-49ffc40b1583" providerId="ADAL" clId="{6A310D1A-9152-4616-823F-4D798AFA9D7D}" dt="2020-09-10T17:18:50.688" v="25026" actId="478"/>
          <ac:spMkLst>
            <pc:docMk/>
            <pc:sldMk cId="1910938736" sldId="795"/>
            <ac:spMk id="3" creationId="{D0211D2E-5176-4A21-8772-85A055DF4421}"/>
          </ac:spMkLst>
        </pc:spChg>
        <pc:spChg chg="del">
          <ac:chgData name="Gu, Wenqiang" userId="251612ec-f89a-4676-a250-49ffc40b1583" providerId="ADAL" clId="{6A310D1A-9152-4616-823F-4D798AFA9D7D}" dt="2020-09-10T17:18:48.093" v="25024" actId="478"/>
          <ac:spMkLst>
            <pc:docMk/>
            <pc:sldMk cId="1910938736" sldId="795"/>
            <ac:spMk id="4" creationId="{92514E07-3CCF-4347-8161-5954080ED9A3}"/>
          </ac:spMkLst>
        </pc:spChg>
        <pc:spChg chg="del">
          <ac:chgData name="Gu, Wenqiang" userId="251612ec-f89a-4676-a250-49ffc40b1583" providerId="ADAL" clId="{6A310D1A-9152-4616-823F-4D798AFA9D7D}" dt="2020-09-10T17:15:35.250" v="24998" actId="478"/>
          <ac:spMkLst>
            <pc:docMk/>
            <pc:sldMk cId="1910938736" sldId="795"/>
            <ac:spMk id="5" creationId="{202A3ED2-DE58-4822-82D0-D5C0CE09A971}"/>
          </ac:spMkLst>
        </pc:spChg>
        <pc:spChg chg="mod">
          <ac:chgData name="Gu, Wenqiang" userId="251612ec-f89a-4676-a250-49ffc40b1583" providerId="ADAL" clId="{6A310D1A-9152-4616-823F-4D798AFA9D7D}" dt="2020-09-10T17:18:55.227" v="25027" actId="164"/>
          <ac:spMkLst>
            <pc:docMk/>
            <pc:sldMk cId="1910938736" sldId="795"/>
            <ac:spMk id="9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10T17:18:55.227" v="25027" actId="164"/>
          <ac:spMkLst>
            <pc:docMk/>
            <pc:sldMk cId="1910938736" sldId="795"/>
            <ac:spMk id="1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10T17:18:55.227" v="25027" actId="164"/>
          <ac:spMkLst>
            <pc:docMk/>
            <pc:sldMk cId="1910938736" sldId="795"/>
            <ac:spMk id="14" creationId="{515490E7-B6FF-446A-B448-C46E745CDBC4}"/>
          </ac:spMkLst>
        </pc:spChg>
        <pc:grpChg chg="add mod">
          <ac:chgData name="Gu, Wenqiang" userId="251612ec-f89a-4676-a250-49ffc40b1583" providerId="ADAL" clId="{6A310D1A-9152-4616-823F-4D798AFA9D7D}" dt="2020-09-10T17:19:01.342" v="25029" actId="14100"/>
          <ac:grpSpMkLst>
            <pc:docMk/>
            <pc:sldMk cId="1910938736" sldId="795"/>
            <ac:grpSpMk id="6" creationId="{2BCC8ED2-F52A-48A1-943C-6E0AE8F54722}"/>
          </ac:grpSpMkLst>
        </pc:grpChg>
        <pc:picChg chg="mod">
          <ac:chgData name="Gu, Wenqiang" userId="251612ec-f89a-4676-a250-49ffc40b1583" providerId="ADAL" clId="{6A310D1A-9152-4616-823F-4D798AFA9D7D}" dt="2020-09-10T17:18:55.227" v="25027" actId="164"/>
          <ac:picMkLst>
            <pc:docMk/>
            <pc:sldMk cId="1910938736" sldId="795"/>
            <ac:picMk id="7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8:55.227" v="25027" actId="164"/>
          <ac:picMkLst>
            <pc:docMk/>
            <pc:sldMk cId="1910938736" sldId="795"/>
            <ac:picMk id="10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8:55.227" v="25027" actId="164"/>
          <ac:picMkLst>
            <pc:docMk/>
            <pc:sldMk cId="1910938736" sldId="795"/>
            <ac:picMk id="11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8:55.227" v="25027" actId="164"/>
          <ac:picMkLst>
            <pc:docMk/>
            <pc:sldMk cId="1910938736" sldId="795"/>
            <ac:picMk id="13" creationId="{00000000-0000-0000-0000-000000000000}"/>
          </ac:picMkLst>
        </pc:picChg>
        <pc:picChg chg="del">
          <ac:chgData name="Gu, Wenqiang" userId="251612ec-f89a-4676-a250-49ffc40b1583" providerId="ADAL" clId="{6A310D1A-9152-4616-823F-4D798AFA9D7D}" dt="2020-09-10T17:15:28.875" v="24997" actId="478"/>
          <ac:picMkLst>
            <pc:docMk/>
            <pc:sldMk cId="1910938736" sldId="795"/>
            <ac:picMk id="16" creationId="{20423E22-7564-4E6F-8B05-7C1DA4A35928}"/>
          </ac:picMkLst>
        </pc:picChg>
        <pc:cxnChg chg="mod">
          <ac:chgData name="Gu, Wenqiang" userId="251612ec-f89a-4676-a250-49ffc40b1583" providerId="ADAL" clId="{6A310D1A-9152-4616-823F-4D798AFA9D7D}" dt="2020-09-10T17:18:55.227" v="25027" actId="164"/>
          <ac:cxnSpMkLst>
            <pc:docMk/>
            <pc:sldMk cId="1910938736" sldId="795"/>
            <ac:cxnSpMk id="8" creationId="{00000000-0000-0000-0000-000000000000}"/>
          </ac:cxnSpMkLst>
        </pc:cxnChg>
      </pc:sldChg>
      <pc:sldChg chg="add del">
        <pc:chgData name="Gu, Wenqiang" userId="251612ec-f89a-4676-a250-49ffc40b1583" providerId="ADAL" clId="{6A310D1A-9152-4616-823F-4D798AFA9D7D}" dt="2020-09-10T17:17:55.880" v="25021" actId="2696"/>
        <pc:sldMkLst>
          <pc:docMk/>
          <pc:sldMk cId="3306033128" sldId="796"/>
        </pc:sldMkLst>
      </pc:sldChg>
      <pc:sldChg chg="add del">
        <pc:chgData name="Gu, Wenqiang" userId="251612ec-f89a-4676-a250-49ffc40b1583" providerId="ADAL" clId="{6A310D1A-9152-4616-823F-4D798AFA9D7D}" dt="2020-09-10T17:17:53.266" v="25020" actId="2696"/>
        <pc:sldMkLst>
          <pc:docMk/>
          <pc:sldMk cId="3057990919" sldId="797"/>
        </pc:sldMkLst>
      </pc:sldChg>
      <pc:sldMasterChg chg="delSldLayout">
        <pc:chgData name="Gu, Wenqiang" userId="251612ec-f89a-4676-a250-49ffc40b1583" providerId="ADAL" clId="{6A310D1A-9152-4616-823F-4D798AFA9D7D}" dt="2020-09-08T06:45:45.541" v="10040" actId="2696"/>
        <pc:sldMasterMkLst>
          <pc:docMk/>
          <pc:sldMasterMk cId="694790575" sldId="2147483648"/>
        </pc:sldMasterMkLst>
        <pc:sldLayoutChg chg="del">
          <pc:chgData name="Gu, Wenqiang" userId="251612ec-f89a-4676-a250-49ffc40b1583" providerId="ADAL" clId="{6A310D1A-9152-4616-823F-4D798AFA9D7D}" dt="2020-09-08T06:45:45.541" v="10040" actId="2696"/>
          <pc:sldLayoutMkLst>
            <pc:docMk/>
            <pc:sldMasterMk cId="694790575" sldId="2147483648"/>
            <pc:sldLayoutMk cId="281225709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9C6F-87DB-46DE-B015-4CEDDBD2747E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8F0E2-8CFB-46E0-8FCC-72A0FE03C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to later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ROI finding </a:t>
            </a:r>
            <a:r>
              <a:rPr lang="en-US" dirty="0" err="1"/>
              <a:t>alg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We treat this as 2D semantic segmentation.</a:t>
            </a:r>
          </a:p>
          <a:p>
            <a:r>
              <a:rPr lang="en-US" dirty="0"/>
              <a:t>And used the UNet which showed good performance in segmentation in other domains.</a:t>
            </a:r>
          </a:p>
          <a:p>
            <a:endParaRPr lang="en-US" dirty="0"/>
          </a:p>
          <a:p>
            <a:r>
              <a:rPr lang="en-US" dirty="0"/>
              <a:t>However, we do not want to feed the raw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CD9A-1769-4774-8499-73E34E27A5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trained model was first evaluated with simulations of tracks at large angles: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1CD9A-1769-4774-8499-73E34E27A5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1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contribution of the new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cover more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3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noise level even before the software filter, hardware is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X and Y axis? Explain and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1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areas that is closest to my heart is the TPC simulation and signal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position and energy determination</a:t>
            </a:r>
          </a:p>
          <a:p>
            <a:endParaRPr lang="en-US" dirty="0"/>
          </a:p>
          <a:p>
            <a:r>
              <a:rPr lang="en-US" dirty="0"/>
              <a:t>Current shape is not a key point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7489-B9D5-4708-8D87-631E835E36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99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areas that is closest to my heart is the TPC simulation and signal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49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Fully automated reconstruction and large statistical event selection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1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one more slide on lifetime!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57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list some of the interesting topics</a:t>
            </a:r>
          </a:p>
          <a:p>
            <a:r>
              <a:rPr lang="en-US" dirty="0"/>
              <a:t>Also some </a:t>
            </a:r>
            <a:r>
              <a:rPr lang="en-US" dirty="0" err="1"/>
              <a:t>pineer</a:t>
            </a:r>
            <a:r>
              <a:rPr lang="en-US" dirty="0"/>
              <a:t> technique development</a:t>
            </a:r>
          </a:p>
          <a:p>
            <a:r>
              <a:rPr lang="en-US" dirty="0"/>
              <a:t>Pion exchange is also one of the background for DUNE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FD54-80A8-414A-BA06-52ED47C70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E670-8022-4600-AFAF-18F0B8B0B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939BD-FAF4-4D29-9C45-96BFE7AA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C0C32-FFE4-45DD-BDED-1A8CA3E3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96980-3ED4-4694-926D-AD3439CE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01FD4A3-3ACF-488B-B46F-F1279BCCA9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26" y="27209"/>
            <a:ext cx="4352747" cy="79627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5B6EA3-A74B-4B59-B289-8688078616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6" y="23813"/>
            <a:ext cx="3591016" cy="13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3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2906-A44A-4E0E-92E0-FF74F0E0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CE2B1-0108-463A-B932-570A6406A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98120-109C-4594-BFC4-062CE8E2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AB46E-434E-4732-B8FE-29635C7F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8ECD-315A-462E-AABB-0C98F8E9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3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114C9A-AD2C-409C-8E58-6C88DDE7E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95007-800E-4645-8E61-D38E5ABFE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3B918-9F96-4B4C-B157-BD3D7E22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84834-BF6B-40A7-8589-37AE2132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A96B5-1538-4EF5-A144-04D16126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60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6635470"/>
            <a:ext cx="12192000" cy="260349"/>
          </a:xfrm>
          <a:prstGeom prst="rect">
            <a:avLst/>
          </a:prstGeom>
          <a:gradFill flip="none" rotWithShape="1">
            <a:gsLst>
              <a:gs pos="0">
                <a:srgbClr val="8C1341">
                  <a:tint val="66000"/>
                  <a:satMod val="160000"/>
                </a:srgbClr>
              </a:gs>
              <a:gs pos="50000">
                <a:srgbClr val="8C1341">
                  <a:tint val="44500"/>
                  <a:satMod val="160000"/>
                </a:srgbClr>
              </a:gs>
              <a:gs pos="100000">
                <a:srgbClr val="8C1341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520699"/>
          </a:xfrm>
          <a:gradFill flip="none" rotWithShape="1">
            <a:gsLst>
              <a:gs pos="0">
                <a:srgbClr val="8C1341">
                  <a:tint val="66000"/>
                  <a:satMod val="160000"/>
                </a:srgbClr>
              </a:gs>
              <a:gs pos="50000">
                <a:srgbClr val="8C1341">
                  <a:tint val="44500"/>
                  <a:satMod val="160000"/>
                </a:srgbClr>
              </a:gs>
              <a:gs pos="100000">
                <a:srgbClr val="8C134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84022"/>
            <a:ext cx="2743200" cy="174907"/>
          </a:xfrm>
        </p:spPr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84022"/>
            <a:ext cx="4114800" cy="174907"/>
          </a:xfrm>
        </p:spPr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684022"/>
            <a:ext cx="2743200" cy="174907"/>
          </a:xfrm>
        </p:spPr>
        <p:txBody>
          <a:bodyPr/>
          <a:lstStyle/>
          <a:p>
            <a:fld id="{1A1E4478-1F02-C748-A0BD-5BE0EECC4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5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DD2C0E-DBBA-4047-9633-385DD17C0F6A}"/>
              </a:ext>
            </a:extLst>
          </p:cNvPr>
          <p:cNvSpPr/>
          <p:nvPr userDrawn="1"/>
        </p:nvSpPr>
        <p:spPr>
          <a:xfrm>
            <a:off x="0" y="6604986"/>
            <a:ext cx="12192000" cy="2530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AB734-A261-459E-87B6-473B74FE5B4D}"/>
              </a:ext>
            </a:extLst>
          </p:cNvPr>
          <p:cNvSpPr/>
          <p:nvPr userDrawn="1"/>
        </p:nvSpPr>
        <p:spPr>
          <a:xfrm>
            <a:off x="0" y="1"/>
            <a:ext cx="12192000" cy="905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C42B7-2597-4476-905B-F2A94FA3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1" y="116542"/>
            <a:ext cx="10981677" cy="7030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93B7-EB80-4A82-8590-5C6ED6853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9" y="1056443"/>
            <a:ext cx="10972800" cy="5406501"/>
          </a:xfrm>
        </p:spPr>
        <p:txBody>
          <a:bodyPr/>
          <a:lstStyle>
            <a:lvl2pPr marL="685800" indent="-228600">
              <a:buFont typeface="Webdings" panose="05030102010509060703" pitchFamily="18" charset="2"/>
              <a:buChar char="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E9E8-8DFE-4641-A158-BFB2251D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780" y="6604986"/>
            <a:ext cx="2968841" cy="23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AE40-693F-4177-B342-60C93012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5064"/>
            <a:ext cx="4114800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4BE5-8C58-49DC-A306-DA1CCA5A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847" y="6604986"/>
            <a:ext cx="2735061" cy="2386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7F9112-1840-42A5-8E86-90BE042C08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A81-D362-4FE1-B7D7-706535DD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37E48-3567-4909-BE56-4933DFB1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469E-C6A4-4712-B854-E12D70B1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D85C2-9603-4176-A52F-9F731FF0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DE703-E1A2-4511-85F9-99925304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5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F18E-7815-40E0-8950-D6AB92F7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F561-640D-4BC6-B07B-FD9DB32D4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C966-8B15-44EC-A449-7E65252A1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5130F-0727-4441-A3D1-0C3B5FA7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1F6B7-51E4-4A12-8859-9D6820AE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8CD7D-2416-4E7D-B143-889191CD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1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4B59-0AD8-4A89-B78A-2C561F83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4599-D574-4148-BC85-C264F7593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0AD17-86E4-4E95-A941-E898FCA4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BF215-E0D8-4527-9722-FF6A218C8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7E488-D04A-447F-87D9-D320C96E0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EFB8B-201F-4B68-9F23-937BAE10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2E00E-BA88-4606-8EFE-464D8CDA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2066EA-7A7A-46C5-A177-DC9F0A1B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7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A2A3-29B7-44F5-9CF7-37ECFAD5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57A8B-9C09-41A6-9D26-0065A94C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8CCA1-F5E2-4FB2-8281-940284B8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473FE-8426-4564-A9D3-56A7A079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0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D7D9-3D3B-4E9A-A8E7-EB0FE06B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41C3E-6AA9-4EF7-90EC-193F6961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1DD56-29B1-4BC7-AC1F-D96CBA4A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6F99-F568-4893-BDB6-01B31DC3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BA4D-54E9-432F-90A5-FE6047ED0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8D38C-B625-4E07-B542-8F69D5987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31ED0-0234-46FB-8C52-65DE8C9A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AC22-F88C-43A9-BC78-319B0AE1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85959-BD38-4A86-8860-DA510E1D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5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A74A-037C-4E14-BCB3-E76CEB8F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874DC-2137-4A7F-A81A-9AC8EE312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D9C33-E2A5-4785-ADF8-26BD758BC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6D342-CC77-4BDE-8B0A-47E97049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05C56-583F-48EB-A36C-4A1267A4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4E48E-5B74-46AC-B0B6-9A49A393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6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7581A-2E0C-49C4-A55F-DF448F6E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A9642-7F25-4231-86CD-F8AB743EB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1631-1812-40A8-9809-DAA3452D2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B63C-D6EF-435C-8F7F-CDEBB2E2D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5A69-0B4C-4762-A6A9-B9002607F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9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7.tmp"/><Relationship Id="rId7" Type="http://schemas.openxmlformats.org/officeDocument/2006/relationships/image" Target="../media/image20.tmp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4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7.tmp"/><Relationship Id="rId7" Type="http://schemas.openxmlformats.org/officeDocument/2006/relationships/image" Target="../media/image20.tmp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4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4B9585-2166-4D2B-9C14-EB50891F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EAEEE-3F1B-4720-824F-69E376A4E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TPC</a:t>
            </a:r>
          </a:p>
          <a:p>
            <a:pPr lvl="1"/>
            <a:r>
              <a:rPr lang="en-US" dirty="0"/>
              <a:t>Noise Level and Charge Extraction</a:t>
            </a:r>
          </a:p>
          <a:p>
            <a:pPr lvl="1"/>
            <a:r>
              <a:rPr lang="en-US" dirty="0"/>
              <a:t>Calorimetry: </a:t>
            </a:r>
            <a:r>
              <a:rPr lang="en-US" dirty="0" err="1"/>
              <a:t>dE</a:t>
            </a:r>
            <a:r>
              <a:rPr lang="en-US" dirty="0"/>
              <a:t>/dx</a:t>
            </a:r>
          </a:p>
          <a:p>
            <a:pPr lvl="1"/>
            <a:r>
              <a:rPr lang="en-US" dirty="0"/>
              <a:t>Particle Identification</a:t>
            </a:r>
          </a:p>
          <a:p>
            <a:endParaRPr lang="en-US" dirty="0"/>
          </a:p>
          <a:p>
            <a:r>
              <a:rPr lang="en-US" dirty="0"/>
              <a:t>PDS</a:t>
            </a:r>
          </a:p>
          <a:p>
            <a:pPr lvl="1"/>
            <a:r>
              <a:rPr lang="en-US" dirty="0"/>
              <a:t>Light Yield</a:t>
            </a:r>
          </a:p>
          <a:p>
            <a:pPr lvl="1"/>
            <a:r>
              <a:rPr lang="en-US" dirty="0"/>
              <a:t>Calorimetric Energy from 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18886-2271-4051-828B-76616856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094D8-C066-4FBD-B5EC-B8F1B675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7F77B-F30F-425C-AA3E-95E8281E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642CA-17C7-45F4-9D3C-1AAD88E26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"/>
          <a:stretch/>
        </p:blipFill>
        <p:spPr>
          <a:xfrm>
            <a:off x="6179196" y="1351284"/>
            <a:ext cx="5697302" cy="47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1FB9-E4FE-4F1B-AC9E-B11F266E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TPC Performance: </a:t>
            </a:r>
            <a:r>
              <a:rPr lang="en-US" dirty="0" err="1"/>
              <a:t>dEdx</a:t>
            </a:r>
            <a:r>
              <a:rPr lang="en-US" dirty="0"/>
              <a:t> - Calorimetry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F4F0-66CF-4C07-8262-409BF73B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stopping muon to determine the absolute </a:t>
            </a:r>
            <a:r>
              <a:rPr lang="en-US" dirty="0" err="1"/>
              <a:t>dE</a:t>
            </a:r>
            <a:r>
              <a:rPr lang="en-US" dirty="0"/>
              <a:t>/dx energy scale</a:t>
            </a:r>
          </a:p>
          <a:p>
            <a:r>
              <a:rPr lang="en-US" dirty="0"/>
              <a:t>A good understanding of the long-range induction effect improves the data-MC agreement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C318B-7D17-49E1-BEB5-B86F19E4C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32FD4-E5F0-495A-AB60-80259169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9D01F-A7A2-4E77-8025-2C13BC44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92A48-19AB-4535-89A8-27CD615C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03" y="2566471"/>
            <a:ext cx="7726593" cy="2561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F0245-6799-4987-BFC8-C898200C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56" y="2527049"/>
            <a:ext cx="3588010" cy="26407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BB0FE15-3ADE-468E-B4AC-8F23255751CC}"/>
              </a:ext>
            </a:extLst>
          </p:cNvPr>
          <p:cNvGrpSpPr/>
          <p:nvPr/>
        </p:nvGrpSpPr>
        <p:grpSpPr>
          <a:xfrm>
            <a:off x="9966835" y="5128403"/>
            <a:ext cx="1960345" cy="1444730"/>
            <a:chOff x="7781158" y="2214334"/>
            <a:chExt cx="3768945" cy="2682139"/>
          </a:xfrm>
        </p:grpSpPr>
        <p:pic>
          <p:nvPicPr>
            <p:cNvPr id="10" name="Picture 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86FB873-6EA2-4566-B877-34B0CAF40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6" b="67140"/>
            <a:stretch/>
          </p:blipFill>
          <p:spPr>
            <a:xfrm>
              <a:off x="8234792" y="2214334"/>
              <a:ext cx="3315311" cy="2682139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5B89B2BC-ACB3-4ED4-BB7F-0D8D02E7E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925" b="70967"/>
            <a:stretch/>
          </p:blipFill>
          <p:spPr>
            <a:xfrm>
              <a:off x="7781158" y="2214334"/>
              <a:ext cx="480444" cy="2369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270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EF6A-6EDA-4A4C-B61D-C6732280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TPC Performance: Particle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2269E-9168-4344-8140-D4882C485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9" y="4745254"/>
            <a:ext cx="10972800" cy="1717689"/>
          </a:xfrm>
        </p:spPr>
        <p:txBody>
          <a:bodyPr/>
          <a:lstStyle/>
          <a:p>
            <a:r>
              <a:rPr lang="en-US" dirty="0"/>
              <a:t>Well understood detector response to particles of different types</a:t>
            </a:r>
          </a:p>
          <a:p>
            <a:r>
              <a:rPr lang="en-US" dirty="0"/>
              <a:t>Excellent separation of muons and protons using calorimetric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CE68D-381C-4BEA-BFFE-E42C8876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C77E4-2AD3-48C7-8269-29E85F4D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20" b="32226"/>
          <a:stretch/>
        </p:blipFill>
        <p:spPr>
          <a:xfrm>
            <a:off x="1344782" y="1280159"/>
            <a:ext cx="9133714" cy="313783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147AE4-D213-440D-BCFC-EB849E12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FFA71-BE08-4E76-92D6-CFCE8F35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5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4CDD0-65F9-4196-ADD6-2CEEDCF2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TPC Performance: Electron/photon </a:t>
            </a:r>
            <a:r>
              <a:rPr lang="en-US" dirty="0" err="1"/>
              <a:t>dE</a:t>
            </a:r>
            <a:r>
              <a:rPr lang="en-US" dirty="0"/>
              <a:t>/dx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3F060-198F-4C43-AEF4-C01A9A1456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Measure </a:t>
                </a:r>
                <a:r>
                  <a:rPr lang="en-US" dirty="0" err="1"/>
                  <a:t>dE</a:t>
                </a:r>
                <a:r>
                  <a:rPr lang="en-US" dirty="0"/>
                  <a:t>/dx at the beginning of electrons and photons</a:t>
                </a:r>
              </a:p>
              <a:p>
                <a:r>
                  <a:rPr lang="en-US" dirty="0"/>
                  <a:t>1 GeV beam electrons</a:t>
                </a:r>
              </a:p>
              <a:p>
                <a:r>
                  <a:rPr lang="en-US" dirty="0"/>
                  <a:t>Photons from 6 GeV pion interactions</a:t>
                </a:r>
              </a:p>
              <a:p>
                <a:r>
                  <a:rPr lang="en-US" dirty="0"/>
                  <a:t>Clear e/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separation in </a:t>
                </a:r>
                <a:r>
                  <a:rPr lang="en-US" dirty="0" err="1"/>
                  <a:t>dE</a:t>
                </a:r>
                <a:r>
                  <a:rPr lang="en-US" dirty="0"/>
                  <a:t>/dx distributions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3F060-198F-4C43-AEF4-C01A9A145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0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FBB3F-A22F-48F6-809D-0742208F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7E5A-5457-46E0-826B-20CC4938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67970-A8B7-4B80-B914-FA2F0AAE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F10D4-4982-4CE3-9D0A-DF86D5D713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4" t="46456" r="4215" b="8632"/>
          <a:stretch/>
        </p:blipFill>
        <p:spPr>
          <a:xfrm>
            <a:off x="1212783" y="3232204"/>
            <a:ext cx="9394257" cy="308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2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4B9585-2166-4D2B-9C14-EB50891F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EAEEE-3F1B-4720-824F-69E376A4E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TPC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Noise Level and Charge Extraction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Calorimetry: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/dx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Particle Identification</a:t>
            </a:r>
          </a:p>
          <a:p>
            <a:endParaRPr lang="en-US" dirty="0"/>
          </a:p>
          <a:p>
            <a:r>
              <a:rPr lang="en-US" dirty="0"/>
              <a:t>PDS</a:t>
            </a:r>
          </a:p>
          <a:p>
            <a:pPr lvl="1"/>
            <a:r>
              <a:rPr lang="en-US" dirty="0"/>
              <a:t>Light Yield</a:t>
            </a:r>
          </a:p>
          <a:p>
            <a:pPr lvl="1"/>
            <a:r>
              <a:rPr lang="en-US" dirty="0"/>
              <a:t>Calorimetric Energy from 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18886-2271-4051-828B-76616856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094D8-C066-4FBD-B5EC-B8F1B675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7F77B-F30F-425C-AA3E-95E8281E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642CA-17C7-45F4-9D3C-1AAD88E26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"/>
          <a:stretch/>
        </p:blipFill>
        <p:spPr>
          <a:xfrm>
            <a:off x="6179196" y="1351284"/>
            <a:ext cx="5697302" cy="47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4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0B85-1F73-4612-B59A-36011C21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Detector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AEF3-0D9A-4C04-8571-F8CECF51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F7F27-4941-4401-A714-22F236C7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81FD1-F7F9-42F8-9D7C-7283CE7A8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8" t="29989" b="5760"/>
          <a:stretch/>
        </p:blipFill>
        <p:spPr>
          <a:xfrm>
            <a:off x="603681" y="1665171"/>
            <a:ext cx="5863892" cy="440631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1BCC9C-7A68-407B-8635-2AC62D28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7FD72-02AB-4828-9276-4C10C41E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67CF2-BEF8-445E-B9AA-61D5829B9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43"/>
          <a:stretch/>
        </p:blipFill>
        <p:spPr>
          <a:xfrm>
            <a:off x="6932102" y="1830777"/>
            <a:ext cx="4830806" cy="40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0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C1FA-B9CC-46E7-A9DA-02366E67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Detector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F165A-9AAF-4864-96C6-B7A3ED120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E9274-4898-4696-A4AF-B4C483E6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EB6B8-4C73-45E2-832A-75A096FC5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03"/>
          <a:stretch/>
        </p:blipFill>
        <p:spPr>
          <a:xfrm>
            <a:off x="1231147" y="1010794"/>
            <a:ext cx="9164230" cy="32917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99E9EA-EAF9-4CA5-BA84-9B0D3C08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C5B74-2BBF-46EC-8F2E-2D449CBD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B09B8-2E7F-446B-982D-49710F5004F2}"/>
              </a:ext>
            </a:extLst>
          </p:cNvPr>
          <p:cNvSpPr txBox="1"/>
          <p:nvPr/>
        </p:nvSpPr>
        <p:spPr>
          <a:xfrm>
            <a:off x="3205213" y="3070458"/>
            <a:ext cx="200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LY = 102 </a:t>
            </a:r>
            <a:r>
              <a:rPr lang="en-US" dirty="0" err="1">
                <a:solidFill>
                  <a:srgbClr val="FF0000"/>
                </a:solidFill>
                <a:latin typeface="Garamond" panose="02020404030301010803" pitchFamily="18" charset="0"/>
              </a:rPr>
              <a:t>ph</a:t>
            </a: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/GeV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BEDC9-9A4B-488E-BECC-192F35A13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17" t="58673" r="7259" b="30192"/>
          <a:stretch/>
        </p:blipFill>
        <p:spPr>
          <a:xfrm>
            <a:off x="6171086" y="5250806"/>
            <a:ext cx="1837776" cy="53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6142FC-CF42-4424-9C38-1C8567697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21" t="72116" r="3625" b="8666"/>
          <a:stretch/>
        </p:blipFill>
        <p:spPr>
          <a:xfrm>
            <a:off x="8153400" y="4955910"/>
            <a:ext cx="3281503" cy="1224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99CA79-C9C4-4EB2-A325-A537AF89725B}"/>
              </a:ext>
            </a:extLst>
          </p:cNvPr>
          <p:cNvSpPr txBox="1"/>
          <p:nvPr/>
        </p:nvSpPr>
        <p:spPr>
          <a:xfrm>
            <a:off x="3031958" y="4444536"/>
            <a:ext cx="13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Garamond" panose="02020404030301010803" pitchFamily="18" charset="0"/>
              </a:rPr>
              <a:t>Light Yield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B120A-A851-455C-8B32-3BCC50EDB44E}"/>
              </a:ext>
            </a:extLst>
          </p:cNvPr>
          <p:cNvSpPr txBox="1"/>
          <p:nvPr/>
        </p:nvSpPr>
        <p:spPr>
          <a:xfrm>
            <a:off x="6837395" y="4444536"/>
            <a:ext cx="347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Garamond" panose="02020404030301010803" pitchFamily="18" charset="0"/>
              </a:rPr>
              <a:t>Energy Resolution from Light</a:t>
            </a:r>
          </a:p>
        </p:txBody>
      </p:sp>
    </p:spTree>
    <p:extLst>
      <p:ext uri="{BB962C8B-B14F-4D97-AF65-F5344CB8AC3E}">
        <p14:creationId xmlns:p14="http://schemas.microsoft.com/office/powerpoint/2010/main" val="136339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7DE7-85D7-4EE7-8A71-286366F5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79184-0DFF-4352-823D-74602C1B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9" y="4987636"/>
            <a:ext cx="10972800" cy="1475308"/>
          </a:xfrm>
        </p:spPr>
        <p:txBody>
          <a:bodyPr/>
          <a:lstStyle/>
          <a:p>
            <a:r>
              <a:rPr lang="en-US" dirty="0"/>
              <a:t>The performance meets or exceeds the DUNE specification</a:t>
            </a:r>
          </a:p>
          <a:p>
            <a:r>
              <a:rPr lang="en-US" dirty="0"/>
              <a:t>Successfully demonstrates the effectiveness of the single-phase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43035-A264-48E6-873D-FEBD0C96F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D4974-CAA1-4B8D-BAF8-1EE7FC03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88E99-7495-47A4-9AF8-1A211C9F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9C6C9-421D-44D7-87C9-80AFA0D7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53" y="1056443"/>
            <a:ext cx="8662486" cy="37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2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E4EA-EBCF-4EC3-8EAB-94315AB0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Ongoing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17312-7FCB-4B49-83DC-C9FA8E1AE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1C65A-D42B-4D5E-AC1F-6425361F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BD2C5-BCE1-4D7D-B63C-41172F8C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8BE1-D3FB-46E9-9EC7-A843AF4B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64E6A-3AF3-49AD-AADB-93859B66F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76" b="8889"/>
          <a:stretch/>
        </p:blipFill>
        <p:spPr>
          <a:xfrm>
            <a:off x="603681" y="980383"/>
            <a:ext cx="9639774" cy="55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4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1BE-6A16-0345-93FE-3BB8B3F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(DNN) for ROI Finding</a:t>
            </a:r>
          </a:p>
        </p:txBody>
      </p:sp>
      <p:sp>
        <p:nvSpPr>
          <p:cNvPr id="137" name="Date Placeholder 136">
            <a:extLst>
              <a:ext uri="{FF2B5EF4-FFF2-40B4-BE49-F238E27FC236}">
                <a16:creationId xmlns:a16="http://schemas.microsoft.com/office/drawing/2014/main" id="{D5DC5C3D-7DA3-B947-A9E9-541FB9A4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138" name="Footer Placeholder 137">
            <a:extLst>
              <a:ext uri="{FF2B5EF4-FFF2-40B4-BE49-F238E27FC236}">
                <a16:creationId xmlns:a16="http://schemas.microsoft.com/office/drawing/2014/main" id="{76A179A0-8F31-1D4A-A33D-7AF9F11C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3EA302B6-DB97-804D-9B65-E200B1EC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4478-1F02-C748-A0BD-5BE0EECC434C}" type="slidenum">
              <a:rPr lang="en-US" smtClean="0"/>
              <a:t>18</a:t>
            </a:fld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13D3B8E-B054-164D-8723-AE87A12121B7}"/>
              </a:ext>
            </a:extLst>
          </p:cNvPr>
          <p:cNvSpPr txBox="1"/>
          <p:nvPr/>
        </p:nvSpPr>
        <p:spPr>
          <a:xfrm>
            <a:off x="6494245" y="6121354"/>
            <a:ext cx="55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Haiwang Yu et al. , arxiv: 2007.12743 (submitted to </a:t>
            </a:r>
            <a:r>
              <a:rPr lang="en-US" i="1" dirty="0"/>
              <a:t>JINST</a:t>
            </a:r>
            <a:r>
              <a:rPr lang="en-US" dirty="0"/>
              <a:t>)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511BF8C-8EC5-C549-BE6B-0215AE424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6" y="1449177"/>
            <a:ext cx="6101817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0056D-DF27-324C-BA24-BC9137C3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27" y="1449177"/>
            <a:ext cx="4982751" cy="4567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ADFED-29F4-C04A-A141-EF43C40E642A}"/>
              </a:ext>
            </a:extLst>
          </p:cNvPr>
          <p:cNvSpPr txBox="1"/>
          <p:nvPr/>
        </p:nvSpPr>
        <p:spPr>
          <a:xfrm>
            <a:off x="1481582" y="1076899"/>
            <a:ext cx="361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Obtain multi-plane (MP) information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E45B25-8242-9D4F-AF71-F1FF26A953EF}"/>
              </a:ext>
            </a:extLst>
          </p:cNvPr>
          <p:cNvSpPr txBox="1"/>
          <p:nvPr/>
        </p:nvSpPr>
        <p:spPr>
          <a:xfrm>
            <a:off x="8465208" y="1076899"/>
            <a:ext cx="190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39502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2186-08AF-1D45-A140-E7BB4884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Performance for the ROI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4F8C-66AA-4395-AC7C-F496685B6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6314CA-FE3D-CB45-B9A9-61E77DEC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548FEE-4FF5-C54B-AB47-0F9E6D1E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29241-275B-A349-B38B-C91EC6D7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4478-1F02-C748-A0BD-5BE0EECC434C}" type="slidenum">
              <a:rPr lang="en-US" smtClean="0"/>
              <a:t>19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EE0EE79-053A-6343-8146-378756B2D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6" y="976544"/>
            <a:ext cx="5092655" cy="2743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7A0108D-7332-A04C-A05B-2F1E9C565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5" y="3719744"/>
            <a:ext cx="5092655" cy="2743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3806E8-FA95-C24D-8413-0238B4DC041D}"/>
              </a:ext>
            </a:extLst>
          </p:cNvPr>
          <p:cNvGrpSpPr/>
          <p:nvPr/>
        </p:nvGrpSpPr>
        <p:grpSpPr>
          <a:xfrm>
            <a:off x="7967151" y="3931685"/>
            <a:ext cx="3680581" cy="2673301"/>
            <a:chOff x="2749956" y="0"/>
            <a:chExt cx="9442044" cy="68580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7335A6C-20AC-D040-955A-B15F14A8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9956" y="0"/>
              <a:ext cx="9442044" cy="68580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BEC2AD5-808E-2E4A-866F-15E90C61F369}"/>
                </a:ext>
              </a:extLst>
            </p:cNvPr>
            <p:cNvSpPr/>
            <p:nvPr/>
          </p:nvSpPr>
          <p:spPr>
            <a:xfrm rot="303069">
              <a:off x="10304028" y="896025"/>
              <a:ext cx="1167034" cy="547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3567E9-405F-1945-81A4-D992103DD195}"/>
                </a:ext>
              </a:extLst>
            </p:cNvPr>
            <p:cNvSpPr/>
            <p:nvPr/>
          </p:nvSpPr>
          <p:spPr>
            <a:xfrm>
              <a:off x="9977785" y="104539"/>
              <a:ext cx="909760" cy="5375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1E1A95-E3C7-F94E-8E77-ABE4C5CBE0A9}"/>
              </a:ext>
            </a:extLst>
          </p:cNvPr>
          <p:cNvGrpSpPr/>
          <p:nvPr/>
        </p:nvGrpSpPr>
        <p:grpSpPr>
          <a:xfrm>
            <a:off x="7967150" y="1254399"/>
            <a:ext cx="3680581" cy="2673301"/>
            <a:chOff x="2749956" y="0"/>
            <a:chExt cx="9442044" cy="68580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C96F1EF-11B0-594D-B788-D82733E7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9956" y="0"/>
              <a:ext cx="9442044" cy="6858000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27AAD55-51ED-A64B-82FC-485D3B8797B7}"/>
                </a:ext>
              </a:extLst>
            </p:cNvPr>
            <p:cNvSpPr/>
            <p:nvPr/>
          </p:nvSpPr>
          <p:spPr>
            <a:xfrm rot="303069">
              <a:off x="10304028" y="896025"/>
              <a:ext cx="1167034" cy="547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7CEA2CA-00C2-7142-82EF-DD1F69A1FE27}"/>
                </a:ext>
              </a:extLst>
            </p:cNvPr>
            <p:cNvSpPr/>
            <p:nvPr/>
          </p:nvSpPr>
          <p:spPr>
            <a:xfrm>
              <a:off x="9977785" y="104539"/>
              <a:ext cx="909760" cy="5375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6B73469-F9C7-2644-9BB7-0E1237D2B9E2}"/>
              </a:ext>
            </a:extLst>
          </p:cNvPr>
          <p:cNvSpPr txBox="1"/>
          <p:nvPr/>
        </p:nvSpPr>
        <p:spPr>
          <a:xfrm>
            <a:off x="6752778" y="2348144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Reference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F51A38-55A7-3B4A-9E4C-58B3C4A8AD64}"/>
              </a:ext>
            </a:extLst>
          </p:cNvPr>
          <p:cNvSpPr txBox="1"/>
          <p:nvPr/>
        </p:nvSpPr>
        <p:spPr>
          <a:xfrm>
            <a:off x="6665191" y="501065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DNN w/ MP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52EF28-D032-0B40-B40B-6B1BD6A82441}"/>
              </a:ext>
            </a:extLst>
          </p:cNvPr>
          <p:cNvSpPr txBox="1"/>
          <p:nvPr/>
        </p:nvSpPr>
        <p:spPr>
          <a:xfrm>
            <a:off x="7639397" y="827610"/>
            <a:ext cx="304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on ProtoDUNE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C16DE-A40E-D244-8028-0EDCC46FB211}"/>
              </a:ext>
            </a:extLst>
          </p:cNvPr>
          <p:cNvSpPr txBox="1"/>
          <p:nvPr/>
        </p:nvSpPr>
        <p:spPr>
          <a:xfrm>
            <a:off x="1163638" y="979357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on simulated line charges</a:t>
            </a:r>
          </a:p>
        </p:txBody>
      </p:sp>
    </p:spTree>
    <p:extLst>
      <p:ext uri="{BB962C8B-B14F-4D97-AF65-F5344CB8AC3E}">
        <p14:creationId xmlns:p14="http://schemas.microsoft.com/office/powerpoint/2010/main" val="27860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A9B4E0-0B10-43C1-BC2B-039A26AE5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94"/>
          <a:stretch/>
        </p:blipFill>
        <p:spPr>
          <a:xfrm>
            <a:off x="1186827" y="1417033"/>
            <a:ext cx="2968842" cy="4624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58C3B-C4A2-4D51-ADF9-9C26D508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Electronics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87F4-B800-478C-BB47-BB4FCCB6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D6BE9-A752-4163-9B1C-0C12B7E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B0D1F-925D-4EE6-AC84-69BAB34C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4AEC1-BF42-4EED-B454-376745E3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0AB6A5-EE1D-4ABA-B1EB-FCC9234ED600}"/>
              </a:ext>
            </a:extLst>
          </p:cNvPr>
          <p:cNvSpPr/>
          <p:nvPr/>
        </p:nvSpPr>
        <p:spPr>
          <a:xfrm>
            <a:off x="9386010" y="534991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i="1" dirty="0">
                <a:latin typeface="-apple-system"/>
              </a:rPr>
              <a:t>JINST</a:t>
            </a:r>
            <a:r>
              <a:rPr lang="nn-NO" dirty="0">
                <a:latin typeface="-apple-system"/>
              </a:rPr>
              <a:t> 15 (2020) 06, P06017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574F-9179-493F-B371-46ABFD0865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"/>
          <a:stretch/>
        </p:blipFill>
        <p:spPr>
          <a:xfrm>
            <a:off x="4038599" y="1417033"/>
            <a:ext cx="7540841" cy="45058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02B223E-9FDC-487E-B37D-906EEA7BC5B3}"/>
              </a:ext>
            </a:extLst>
          </p:cNvPr>
          <p:cNvSpPr/>
          <p:nvPr/>
        </p:nvSpPr>
        <p:spPr>
          <a:xfrm>
            <a:off x="1357162" y="3768580"/>
            <a:ext cx="379092" cy="26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96DED-03DD-491C-B513-6D9D95145FA8}"/>
              </a:ext>
            </a:extLst>
          </p:cNvPr>
          <p:cNvSpPr txBox="1"/>
          <p:nvPr/>
        </p:nvSpPr>
        <p:spPr>
          <a:xfrm>
            <a:off x="0" y="3640986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Garamond" panose="02020404030301010803" pitchFamily="18" charset="0"/>
              </a:rPr>
              <a:t>Cold electronics installed on APA</a:t>
            </a:r>
          </a:p>
        </p:txBody>
      </p:sp>
    </p:spTree>
    <p:extLst>
      <p:ext uri="{BB962C8B-B14F-4D97-AF65-F5344CB8AC3E}">
        <p14:creationId xmlns:p14="http://schemas.microsoft.com/office/powerpoint/2010/main" val="199753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C2EB-C179-4D68-934B-97C105F9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Reconstruction and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C066A-37E7-4AFD-82B5-5F8C5743C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560" y="1056443"/>
                <a:ext cx="5668150" cy="5406501"/>
              </a:xfrm>
            </p:spPr>
            <p:txBody>
              <a:bodyPr/>
              <a:lstStyle/>
              <a:p>
                <a:r>
                  <a:rPr lang="en-US" dirty="0"/>
                  <a:t>“Neutrino interaction classification with a convolutional neural network in the DUNE far detector”</a:t>
                </a:r>
              </a:p>
              <a:p>
                <a:r>
                  <a:rPr lang="en-US" dirty="0"/>
                  <a:t>Use convolutional neural network (CNN) to classify events (images)</a:t>
                </a:r>
              </a:p>
              <a:p>
                <a:r>
                  <a:rPr lang="en-US" dirty="0"/>
                  <a:t>Results: 80-90% efficiency for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selections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ProtoDUNE provides an excellent opportunity to test the technique using single particles to mimic simple neutrino interactions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C066A-37E7-4AFD-82B5-5F8C5743C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560" y="1056443"/>
                <a:ext cx="5668150" cy="5406501"/>
              </a:xfrm>
              <a:blipFill>
                <a:blip r:embed="rId3"/>
                <a:stretch>
                  <a:fillRect l="-1935" t="-1804" r="-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7E406-129C-4C1F-9B62-03754D7E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3962-D2A4-4461-98A1-DD2C13B4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A951D-291E-49CE-872B-C81B45CE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70461-8C5B-48D5-8359-48287B3FC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979" y="4227319"/>
            <a:ext cx="2892398" cy="2183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AC038-C56A-44D5-8F1E-CC024098FB9D}"/>
              </a:ext>
            </a:extLst>
          </p:cNvPr>
          <p:cNvSpPr txBox="1"/>
          <p:nvPr/>
        </p:nvSpPr>
        <p:spPr>
          <a:xfrm>
            <a:off x="7633698" y="3966593"/>
            <a:ext cx="309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ProtoDUNE-SP    Preliminary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EDA314-DBAB-4F7E-8E64-6A821F0CEC57}"/>
              </a:ext>
            </a:extLst>
          </p:cNvPr>
          <p:cNvSpPr/>
          <p:nvPr/>
        </p:nvSpPr>
        <p:spPr>
          <a:xfrm>
            <a:off x="10365859" y="533961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arXiv:2006.15052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E06566-62BB-4E84-8B94-2D3E2E8CD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078" y="1058739"/>
            <a:ext cx="2978781" cy="28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7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EB7CF71-F70D-4453-9158-DBA5D5D1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5541A-1C23-4BD7-8CF2-50E8CAB12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900" dirty="0"/>
                  <a:t>ProtoDUNE-SP accomplished the mission</a:t>
                </a:r>
              </a:p>
              <a:p>
                <a:pPr>
                  <a:buFont typeface="Wingdings" panose="05000000000000000000" pitchFamily="2" charset="2"/>
                  <a:buChar char=""/>
                </a:pPr>
                <a:r>
                  <a:rPr lang="en-US" dirty="0"/>
                  <a:t> Prototyping production and installation procedures for DUNE Far Detector</a:t>
                </a:r>
              </a:p>
              <a:p>
                <a:pPr>
                  <a:buFont typeface="Wingdings" panose="05000000000000000000" pitchFamily="2" charset="2"/>
                  <a:buChar char=""/>
                </a:pPr>
                <a:r>
                  <a:rPr lang="en-US" dirty="0"/>
                  <a:t> Validating design from perspective of basic detector performance</a:t>
                </a:r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:r>
                  <a:rPr lang="en-US" dirty="0">
                    <a:solidFill>
                      <a:srgbClr val="0000FF"/>
                    </a:solidFill>
                  </a:rPr>
                  <a:t>Meets or exceeds the DUNE specification</a:t>
                </a:r>
              </a:p>
              <a:p>
                <a:pPr>
                  <a:buFont typeface="Wingdings" panose="05000000000000000000" pitchFamily="2" charset="2"/>
                  <a:buChar char=""/>
                </a:pPr>
                <a:r>
                  <a:rPr lang="en-US" dirty="0"/>
                  <a:t> Accumulating test-beam data to understand/calibrate response of detector to different particle species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0000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3M beam triggers accumulated and analyzed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"/>
                </a:pPr>
                <a:r>
                  <a:rPr lang="en-US" dirty="0"/>
                  <a:t> Demonstrating long term operational stability of the detector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500 days of operation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5541A-1C23-4BD7-8CF2-50E8CAB12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89" t="-2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8626-41AB-42C1-AFFB-15ECE1A7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1807A-628B-49CC-84F3-2827D6EF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C1A69-E701-4428-92A6-D05A23EB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41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0B8A-5E40-424A-8709-1C484744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A98212B-D49F-4869-83F6-095781929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1"/>
          <a:stretch/>
        </p:blipFill>
        <p:spPr>
          <a:xfrm>
            <a:off x="10001931" y="-1"/>
            <a:ext cx="2190069" cy="9005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43D14-1D7F-4442-AEA7-1EB67A6B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BEDF2-C45D-458B-A994-1A9DBC408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76" y="1089908"/>
            <a:ext cx="8367285" cy="4948096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72015A-04F3-4F77-BD93-D2936031F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59420" cy="900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96398A-9DFB-41CD-B9DF-1D74F4A436A2}"/>
              </a:ext>
            </a:extLst>
          </p:cNvPr>
          <p:cNvSpPr txBox="1"/>
          <p:nvPr/>
        </p:nvSpPr>
        <p:spPr>
          <a:xfrm>
            <a:off x="4558861" y="6136829"/>
            <a:ext cx="359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May 2020 </a:t>
            </a:r>
            <a:r>
              <a:rPr lang="en-US" dirty="0"/>
              <a:t>Collaboration Photo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D0D7377-7D5E-4808-B721-5B995477D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ED1AEC9-2825-4357-B3BA-61B5AC5D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73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09266E-2204-4ADA-83A8-1050F51C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8BE62C-04D9-4261-8F00-9DE1AC8E7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5C0D5-CF27-4BAD-8796-C6A2E03F3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FBAC3-045F-482F-91B7-6CD0F8FD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0F2B5-B890-49A4-977B-4FAA193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53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9E8E79-64AE-4B16-87F3-3AD0220E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Dual-Phase ProtoDUNE</a:t>
            </a:r>
          </a:p>
        </p:txBody>
      </p:sp>
      <p:pic>
        <p:nvPicPr>
          <p:cNvPr id="11" name="Content Placeholder 10" descr="A picture containing building, cage&#10;&#10;Description automatically generated">
            <a:extLst>
              <a:ext uri="{FF2B5EF4-FFF2-40B4-BE49-F238E27FC236}">
                <a16:creationId xmlns:a16="http://schemas.microsoft.com/office/drawing/2014/main" id="{022ECFA1-DF8B-48F8-ABC1-0B5C272BF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8" y="1169534"/>
            <a:ext cx="3239580" cy="28856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06055-79CA-4CF6-B226-E62688EA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08EBE-565D-47FC-B2D9-D0C84D18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ACF74-89E8-4219-8590-D4528436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3F9AEB-A2C4-469C-891B-55897CDD9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6" y="1207103"/>
            <a:ext cx="4452642" cy="514515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EB8BD4-FD66-4BD8-A8F1-0BB51C9EE4EC}"/>
              </a:ext>
            </a:extLst>
          </p:cNvPr>
          <p:cNvSpPr txBox="1">
            <a:spLocks/>
          </p:cNvSpPr>
          <p:nvPr/>
        </p:nvSpPr>
        <p:spPr>
          <a:xfrm>
            <a:off x="5286928" y="4411226"/>
            <a:ext cx="6298430" cy="1899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ebdings" panose="05030102010509060703" pitchFamily="18" charset="2"/>
              <a:buChar char="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Electron signal amplified by Large Electron Multiplier (LEM) in gaseous argon</a:t>
            </a:r>
          </a:p>
          <a:p>
            <a:r>
              <a:rPr lang="en-US" dirty="0"/>
              <a:t>Charge collected on 2-D segmented anode</a:t>
            </a:r>
          </a:p>
          <a:p>
            <a:r>
              <a:rPr lang="en-US" dirty="0"/>
              <a:t>Vertical drift distance: 6 m</a:t>
            </a:r>
          </a:p>
        </p:txBody>
      </p:sp>
    </p:spTree>
    <p:extLst>
      <p:ext uri="{BB962C8B-B14F-4D97-AF65-F5344CB8AC3E}">
        <p14:creationId xmlns:p14="http://schemas.microsoft.com/office/powerpoint/2010/main" val="293186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ABA61-976A-1146-BA11-BBBEB433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8149"/>
            <a:ext cx="9144000" cy="5023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B3993B-646E-8445-BB10-DD53C0965196}"/>
              </a:ext>
            </a:extLst>
          </p:cNvPr>
          <p:cNvSpPr txBox="1"/>
          <p:nvPr/>
        </p:nvSpPr>
        <p:spPr>
          <a:xfrm>
            <a:off x="1679840" y="215148"/>
            <a:ext cx="8693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November 13, 2018: the beam is off!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C4110-5122-6742-B6F3-F2797CA964F3}"/>
              </a:ext>
            </a:extLst>
          </p:cNvPr>
          <p:cNvSpPr/>
          <p:nvPr/>
        </p:nvSpPr>
        <p:spPr>
          <a:xfrm>
            <a:off x="4780289" y="963592"/>
            <a:ext cx="22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Beam Run Summary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E2A1E-5C44-4345-9A75-39DEA299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43B8F-0420-428B-B6A8-271D42DA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99608-5D6B-45A6-8CC3-572305EA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68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xfrm>
            <a:off x="681426" y="-92146"/>
            <a:ext cx="952937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Wrapped Wire Readout Design</a:t>
            </a:r>
            <a:endParaRPr dirty="0"/>
          </a:p>
        </p:txBody>
      </p:sp>
      <p:sp>
        <p:nvSpPr>
          <p:cNvPr id="190" name="Shape 190"/>
          <p:cNvSpPr>
            <a:spLocks noGrp="1"/>
          </p:cNvSpPr>
          <p:nvPr>
            <p:ph type="body" sz="half" idx="1"/>
          </p:nvPr>
        </p:nvSpPr>
        <p:spPr>
          <a:xfrm>
            <a:off x="646838" y="4777753"/>
            <a:ext cx="10630762" cy="168756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92023" indent="-198881" defTabSz="342900">
              <a:spcBef>
                <a:spcPts val="900"/>
              </a:spcBef>
              <a:defRPr sz="1650"/>
            </a:pPr>
            <a:r>
              <a:rPr lang="en-US" sz="2400" dirty="0"/>
              <a:t>Modular design for transportation and underground installation</a:t>
            </a:r>
          </a:p>
          <a:p>
            <a:pPr marL="192023" indent="-198881" defTabSz="342900">
              <a:spcBef>
                <a:spcPts val="900"/>
              </a:spcBef>
              <a:defRPr sz="1650"/>
            </a:pPr>
            <a:r>
              <a:rPr lang="en-US" sz="2400" dirty="0"/>
              <a:t>Three (1D) wire planes with ~ </a:t>
            </a:r>
            <a:r>
              <a:rPr lang="en-US" sz="2400" b="1" dirty="0">
                <a:solidFill>
                  <a:srgbClr val="0070C0"/>
                </a:solidFill>
              </a:rPr>
              <a:t>2560</a:t>
            </a:r>
            <a:r>
              <a:rPr lang="en-US" sz="2400" dirty="0"/>
              <a:t> readout channels. In comparison, would require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half million</a:t>
            </a:r>
            <a:r>
              <a:rPr lang="en-US" sz="2400" dirty="0"/>
              <a:t> channels for a 2D pixel readout with similar resolution (~ 5 mm pitch)</a:t>
            </a:r>
          </a:p>
          <a:p>
            <a:pPr marL="592073" lvl="1" indent="-198881" defTabSz="342900">
              <a:spcBef>
                <a:spcPts val="900"/>
              </a:spcBef>
              <a:defRPr sz="1650"/>
            </a:pPr>
            <a:r>
              <a:rPr lang="en-US" sz="1800" dirty="0"/>
              <a:t>Considerations of cost and power consumption of electronics inside </a:t>
            </a:r>
            <a:r>
              <a:rPr lang="en-US" sz="1800" dirty="0" err="1"/>
              <a:t>LAr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46838" y="822754"/>
            <a:ext cx="10492290" cy="4032467"/>
            <a:chOff x="21054" y="2598446"/>
            <a:chExt cx="8875632" cy="3613309"/>
          </a:xfrm>
        </p:grpSpPr>
        <p:pic>
          <p:nvPicPr>
            <p:cNvPr id="192" name="dune_apa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314" y="2666142"/>
              <a:ext cx="8649372" cy="33149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3" name="Shape 193"/>
            <p:cNvSpPr/>
            <p:nvPr/>
          </p:nvSpPr>
          <p:spPr>
            <a:xfrm>
              <a:off x="424403" y="5958886"/>
              <a:ext cx="8061083" cy="1"/>
            </a:xfrm>
            <a:prstGeom prst="line">
              <a:avLst/>
            </a:prstGeom>
            <a:ln w="12700">
              <a:solidFill>
                <a:schemeClr val="accent6"/>
              </a:solidFill>
              <a:headEnd type="triangle" len="sm"/>
              <a:tailEnd type="triangle" len="sm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11531" y="5957839"/>
              <a:ext cx="539569" cy="2539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000">
                  <a:solidFill>
                    <a:schemeClr val="accent6"/>
                  </a:solidFill>
                </a:defRPr>
              </a:lvl1pPr>
            </a:lstStyle>
            <a:p>
              <a:r>
                <a:rPr sz="1050" b="1" dirty="0">
                  <a:solidFill>
                    <a:schemeClr val="tx1"/>
                  </a:solidFill>
                </a:rPr>
                <a:t>5.920 m</a:t>
              </a:r>
            </a:p>
          </p:txBody>
        </p:sp>
        <p:sp>
          <p:nvSpPr>
            <p:cNvPr id="195" name="Shape 195"/>
            <p:cNvSpPr/>
            <p:nvPr/>
          </p:nvSpPr>
          <p:spPr>
            <a:xfrm flipV="1">
              <a:off x="288892" y="2808948"/>
              <a:ext cx="1" cy="3080146"/>
            </a:xfrm>
            <a:prstGeom prst="line">
              <a:avLst/>
            </a:prstGeom>
            <a:ln w="12700">
              <a:solidFill>
                <a:schemeClr val="accent6"/>
              </a:solidFill>
              <a:headEnd type="triangle" len="sm"/>
              <a:tailEnd type="triangle" len="sm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16200000">
              <a:off x="-116803" y="4200511"/>
              <a:ext cx="521936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000">
                  <a:solidFill>
                    <a:schemeClr val="accent6"/>
                  </a:solidFill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</a:rPr>
                <a:t>2.295 m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855905" y="3795536"/>
              <a:ext cx="1156725" cy="323165"/>
            </a:xfrm>
            <a:prstGeom prst="rect">
              <a:avLst/>
            </a:prstGeom>
            <a:solidFill>
              <a:schemeClr val="accent2">
                <a:lumOff val="44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500" b="1">
                  <a:solidFill>
                    <a:srgbClr val="2D54BD"/>
                  </a:solidFill>
                </a:defRPr>
              </a:lvl1pPr>
            </a:lstStyle>
            <a:p>
              <a:r>
                <a:t>Collection (X)</a:t>
              </a:r>
            </a:p>
          </p:txBody>
        </p:sp>
        <p:sp>
          <p:nvSpPr>
            <p:cNvPr id="198" name="Shape 198"/>
            <p:cNvSpPr/>
            <p:nvPr/>
          </p:nvSpPr>
          <p:spPr>
            <a:xfrm rot="19380000">
              <a:off x="1760797" y="4747922"/>
              <a:ext cx="1127871" cy="323165"/>
            </a:xfrm>
            <a:prstGeom prst="rect">
              <a:avLst/>
            </a:prstGeom>
            <a:solidFill>
              <a:schemeClr val="accent2">
                <a:lumOff val="44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500" b="1">
                  <a:solidFill>
                    <a:srgbClr val="BF59B9"/>
                  </a:solidFill>
                </a:defRPr>
              </a:lvl1pPr>
            </a:lstStyle>
            <a:p>
              <a:r>
                <a:t>Induction (V)</a:t>
              </a:r>
            </a:p>
          </p:txBody>
        </p:sp>
        <p:sp>
          <p:nvSpPr>
            <p:cNvPr id="199" name="Shape 199"/>
            <p:cNvSpPr/>
            <p:nvPr/>
          </p:nvSpPr>
          <p:spPr>
            <a:xfrm rot="2220000">
              <a:off x="3673735" y="5004857"/>
              <a:ext cx="1139092" cy="323165"/>
            </a:xfrm>
            <a:prstGeom prst="rect">
              <a:avLst/>
            </a:prstGeom>
            <a:solidFill>
              <a:schemeClr val="accent2">
                <a:lumOff val="44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500" b="1">
                  <a:solidFill>
                    <a:srgbClr val="0ECE37"/>
                  </a:solidFill>
                </a:defRPr>
              </a:lvl1pPr>
            </a:lstStyle>
            <a:p>
              <a:r>
                <a:t>Induction (U)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6878531" y="2606538"/>
              <a:ext cx="979631" cy="2144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000">
                  <a:solidFill>
                    <a:schemeClr val="accent6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Stainless Steel frame</a:t>
              </a:r>
            </a:p>
          </p:txBody>
        </p:sp>
        <p:sp>
          <p:nvSpPr>
            <p:cNvPr id="201" name="Shape 201"/>
            <p:cNvSpPr/>
            <p:nvPr/>
          </p:nvSpPr>
          <p:spPr>
            <a:xfrm rot="5400000">
              <a:off x="8187981" y="4168762"/>
              <a:ext cx="949938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000">
                  <a:solidFill>
                    <a:schemeClr val="accent6"/>
                  </a:solidFill>
                </a:defRPr>
              </a:lvl1pPr>
            </a:lstStyle>
            <a:p>
              <a:r>
                <a:t>Electronics Plate</a:t>
              </a:r>
            </a:p>
          </p:txBody>
        </p:sp>
        <p:grpSp>
          <p:nvGrpSpPr>
            <p:cNvPr id="204" name="Group 204"/>
            <p:cNvGrpSpPr/>
            <p:nvPr/>
          </p:nvGrpSpPr>
          <p:grpSpPr>
            <a:xfrm>
              <a:off x="7932663" y="2962059"/>
              <a:ext cx="101601" cy="2773924"/>
              <a:chOff x="0" y="0"/>
              <a:chExt cx="101600" cy="2773923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5744381" y="2962616"/>
              <a:ext cx="101601" cy="2773924"/>
              <a:chOff x="0" y="0"/>
              <a:chExt cx="101600" cy="2773923"/>
            </a:xfrm>
          </p:grpSpPr>
          <p:sp>
            <p:nvSpPr>
              <p:cNvPr id="205" name="Shape 205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4720267" y="2962616"/>
              <a:ext cx="101601" cy="2773924"/>
              <a:chOff x="0" y="0"/>
              <a:chExt cx="101600" cy="2773923"/>
            </a:xfrm>
          </p:grpSpPr>
          <p:sp>
            <p:nvSpPr>
              <p:cNvPr id="208" name="Shape 208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3123786" y="2962616"/>
              <a:ext cx="101601" cy="2773924"/>
              <a:chOff x="0" y="0"/>
              <a:chExt cx="101600" cy="2773923"/>
            </a:xfrm>
          </p:grpSpPr>
          <p:sp>
            <p:nvSpPr>
              <p:cNvPr id="211" name="Shape 211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1548332" y="2963609"/>
              <a:ext cx="101601" cy="2773924"/>
              <a:chOff x="0" y="0"/>
              <a:chExt cx="101600" cy="2773923"/>
            </a:xfrm>
          </p:grpSpPr>
          <p:sp>
            <p:nvSpPr>
              <p:cNvPr id="214" name="Shape 214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" name="Shape 215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17" name="Shape 217"/>
            <p:cNvSpPr/>
            <p:nvPr/>
          </p:nvSpPr>
          <p:spPr>
            <a:xfrm>
              <a:off x="2426078" y="2598446"/>
              <a:ext cx="843051" cy="2144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000">
                  <a:solidFill>
                    <a:schemeClr val="accent6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Photon Detectors</a:t>
              </a:r>
            </a:p>
          </p:txBody>
        </p:sp>
        <p:sp>
          <p:nvSpPr>
            <p:cNvPr id="218" name="Shape 218"/>
            <p:cNvSpPr/>
            <p:nvPr/>
          </p:nvSpPr>
          <p:spPr>
            <a:xfrm flipV="1">
              <a:off x="2626343" y="2823793"/>
              <a:ext cx="310392" cy="493391"/>
            </a:xfrm>
            <a:prstGeom prst="line">
              <a:avLst/>
            </a:prstGeom>
            <a:ln w="12700">
              <a:solidFill>
                <a:srgbClr val="FFFB00"/>
              </a:solidFill>
              <a:headEnd type="triangle"/>
            </a:ln>
          </p:spPr>
          <p:txBody>
            <a:bodyPr lIns="45719" rIns="45719"/>
            <a:lstStyle/>
            <a:p>
              <a:endParaRPr/>
            </a:p>
          </p:txBody>
        </p:sp>
        <p:grpSp>
          <p:nvGrpSpPr>
            <p:cNvPr id="221" name="Group 221"/>
            <p:cNvGrpSpPr/>
            <p:nvPr/>
          </p:nvGrpSpPr>
          <p:grpSpPr>
            <a:xfrm>
              <a:off x="7350804" y="2962059"/>
              <a:ext cx="101601" cy="2773924"/>
              <a:chOff x="0" y="0"/>
              <a:chExt cx="101600" cy="2773923"/>
            </a:xfrm>
          </p:grpSpPr>
          <p:sp>
            <p:nvSpPr>
              <p:cNvPr id="219" name="Shape 219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6294715" y="2962616"/>
              <a:ext cx="101601" cy="2773924"/>
              <a:chOff x="0" y="0"/>
              <a:chExt cx="101600" cy="2773923"/>
            </a:xfrm>
          </p:grpSpPr>
          <p:sp>
            <p:nvSpPr>
              <p:cNvPr id="222" name="Shape 222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4129828" y="2962616"/>
              <a:ext cx="101601" cy="2773924"/>
              <a:chOff x="0" y="0"/>
              <a:chExt cx="101600" cy="2773923"/>
            </a:xfrm>
          </p:grpSpPr>
          <p:sp>
            <p:nvSpPr>
              <p:cNvPr id="225" name="Shape 225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>
              <a:off x="2594782" y="2962059"/>
              <a:ext cx="101601" cy="2773924"/>
              <a:chOff x="0" y="0"/>
              <a:chExt cx="101600" cy="2773923"/>
            </a:xfrm>
          </p:grpSpPr>
          <p:sp>
            <p:nvSpPr>
              <p:cNvPr id="228" name="Shape 228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997751" y="2962059"/>
              <a:ext cx="101601" cy="2773924"/>
              <a:chOff x="0" y="0"/>
              <a:chExt cx="101600" cy="2773923"/>
            </a:xfrm>
          </p:grpSpPr>
          <p:sp>
            <p:nvSpPr>
              <p:cNvPr id="231" name="Shape 231"/>
              <p:cNvSpPr/>
              <p:nvPr/>
            </p:nvSpPr>
            <p:spPr>
              <a:xfrm>
                <a:off x="0" y="0"/>
                <a:ext cx="101600" cy="1321890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0" y="1452033"/>
                <a:ext cx="101600" cy="1321891"/>
              </a:xfrm>
              <a:prstGeom prst="rect">
                <a:avLst/>
              </a:prstGeom>
              <a:solidFill>
                <a:srgbClr val="FFFB00">
                  <a:alpha val="9645"/>
                </a:srgbClr>
              </a:solidFill>
              <a:ln w="25400" cap="flat">
                <a:solidFill>
                  <a:schemeClr val="accent6">
                    <a:alpha val="9645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8913515" y="1190282"/>
            <a:ext cx="199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EBC2F-5780-4DBB-998F-0EA6A3313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1A243-0662-45D6-B38F-65B48FD5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9337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1FD4-C3FA-4B2C-B3FF-DA47FB3E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Far Detector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F74D-A7BD-4D96-8357-74B1EBD7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17-kton modules deployed in stages</a:t>
            </a:r>
          </a:p>
          <a:p>
            <a:r>
              <a:rPr lang="en-US" dirty="0"/>
              <a:t>First module will be single phase LArTPC</a:t>
            </a:r>
          </a:p>
          <a:p>
            <a:r>
              <a:rPr lang="en-US" dirty="0"/>
              <a:t>Single phase design uses modular drift cells (scalable)</a:t>
            </a:r>
          </a:p>
          <a:p>
            <a:pPr lvl="1"/>
            <a:r>
              <a:rPr lang="en-US" dirty="0"/>
              <a:t>Suspended Anode and Cathode Plane Assemblies (APAs and CPAs)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Wrapped wires: </a:t>
            </a:r>
            <a:r>
              <a:rPr lang="en-US" dirty="0"/>
              <a:t>reduce number of readout channels, cabling complexity</a:t>
            </a:r>
          </a:p>
          <a:p>
            <a:pPr lvl="1"/>
            <a:r>
              <a:rPr lang="en-US" dirty="0"/>
              <a:t>3.6 m drift, 500 V/cm E-field; </a:t>
            </a:r>
            <a:r>
              <a:rPr lang="en-US" b="1" dirty="0"/>
              <a:t>photon detectors </a:t>
            </a:r>
            <a:r>
              <a:rPr lang="en-US" dirty="0"/>
              <a:t>for non-beam triggering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C5A02-4605-4AC1-89A3-F1134DC4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0A73A-DD1C-48AE-8141-CB36959A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90E4C-CCCF-4901-A33C-BFAAD789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1D74EC-A172-44D9-92A9-507DD06CBF46}"/>
              </a:ext>
            </a:extLst>
          </p:cNvPr>
          <p:cNvGrpSpPr/>
          <p:nvPr/>
        </p:nvGrpSpPr>
        <p:grpSpPr>
          <a:xfrm>
            <a:off x="915114" y="3998539"/>
            <a:ext cx="9112232" cy="2350105"/>
            <a:chOff x="915114" y="3998539"/>
            <a:chExt cx="9112232" cy="2350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E17FCD-676B-4243-BBBA-44DBDEF63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8494" y="3998539"/>
              <a:ext cx="2858852" cy="23501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CE3F55-6C40-4499-B118-063244515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114" y="4260493"/>
              <a:ext cx="5337797" cy="2088151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DA42B7B-79CE-4176-9A02-9F9112F2049B}"/>
                </a:ext>
              </a:extLst>
            </p:cNvPr>
            <p:cNvGrpSpPr/>
            <p:nvPr/>
          </p:nvGrpSpPr>
          <p:grpSpPr>
            <a:xfrm>
              <a:off x="7296531" y="5099730"/>
              <a:ext cx="263930" cy="1175053"/>
              <a:chOff x="7306056" y="5214030"/>
              <a:chExt cx="263930" cy="1175053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2F005B2-0B06-4600-B47D-4774A78DD6A4}"/>
                  </a:ext>
                </a:extLst>
              </p:cNvPr>
              <p:cNvCxnSpPr/>
              <p:nvPr/>
            </p:nvCxnSpPr>
            <p:spPr>
              <a:xfrm flipH="1">
                <a:off x="7306056" y="5214030"/>
                <a:ext cx="100584" cy="1175053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0A66CD8-11B2-496B-AA81-CC558E3E2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93795" y="5346685"/>
                <a:ext cx="76191" cy="958865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B6E9B96-843C-49A7-B0AA-B79E525C32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9075" y="5229096"/>
                <a:ext cx="170911" cy="117589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E099EED-887B-4164-87F5-87E282176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6056" y="6288881"/>
                <a:ext cx="186039" cy="6870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F1E0136-F3A3-434A-9F92-8EF68747C8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2911" y="5711817"/>
              <a:ext cx="1093912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486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E4E8-2841-458C-8116-646922DB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Signal Processing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BD462-6FF0-404B-BD46-3194664CE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12545"/>
                <a:ext cx="10515600" cy="195421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cs typeface="+mn-ea"/>
                    <a:sym typeface="+mn-lt"/>
                  </a:rPr>
                  <a:t>Bipolar signal deconvolved into an unipolar charge distribution</a:t>
                </a:r>
              </a:p>
              <a:p>
                <a:r>
                  <a:rPr lang="en-US" dirty="0">
                    <a:cs typeface="+mn-ea"/>
                    <a:sym typeface="+mn-lt"/>
                  </a:rPr>
                  <a:t>Long tracks in drift direction are obscure in the induction waveform</a:t>
                </a:r>
              </a:p>
              <a:p>
                <a:pPr lvl="1"/>
                <a:r>
                  <a:rPr lang="en-US" dirty="0">
                    <a:cs typeface="+mn-ea"/>
                    <a:sym typeface="+mn-lt"/>
                  </a:rPr>
                  <a:t>cancellation of successive bipolar signals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⇒</m:t>
                    </m:r>
                  </m:oMath>
                </a14:m>
                <a:r>
                  <a:rPr lang="en-US" dirty="0">
                    <a:cs typeface="+mn-ea"/>
                    <a:sym typeface="+mn-lt"/>
                  </a:rPr>
                  <a:t>   </a:t>
                </a:r>
                <a:r>
                  <a:rPr lang="en-US" b="1" dirty="0">
                    <a:cs typeface="+mn-ea"/>
                    <a:sym typeface="+mn-lt"/>
                  </a:rPr>
                  <a:t>recovered via the 2D deconvolution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BD462-6FF0-404B-BD46-3194664CE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12545"/>
                <a:ext cx="10515600" cy="1954212"/>
              </a:xfrm>
              <a:blipFill>
                <a:blip r:embed="rId2"/>
                <a:stretch>
                  <a:fillRect l="-1043" t="-4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DCE67-8724-41EA-B98C-CCD47281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0D6F2-FD4C-47CE-878D-6C3F5AAF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AB6AC-5782-482B-B0CB-F70F56FCF9E2}"/>
              </a:ext>
            </a:extLst>
          </p:cNvPr>
          <p:cNvGrpSpPr>
            <a:grpSpLocks noChangeAspect="1"/>
          </p:cNvGrpSpPr>
          <p:nvPr/>
        </p:nvGrpSpPr>
        <p:grpSpPr>
          <a:xfrm>
            <a:off x="660399" y="1457430"/>
            <a:ext cx="2871438" cy="3066753"/>
            <a:chOff x="3556" y="1444818"/>
            <a:chExt cx="4417597" cy="4718081"/>
          </a:xfrm>
        </p:grpSpPr>
        <p:pic>
          <p:nvPicPr>
            <p:cNvPr id="7" name="Picture 6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EA71354C-411F-4346-8AA8-BB6E3DED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48" y="1886585"/>
              <a:ext cx="3965505" cy="42763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25D64F-F5E8-4F81-878D-5F6FC380B77F}"/>
                </a:ext>
              </a:extLst>
            </p:cNvPr>
            <p:cNvSpPr txBox="1"/>
            <p:nvPr/>
          </p:nvSpPr>
          <p:spPr>
            <a:xfrm>
              <a:off x="981614" y="1444818"/>
              <a:ext cx="3311415" cy="568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After Noise Filtering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3480BA-78E8-4414-ADE1-4A8B12D44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8409" y="1962201"/>
              <a:ext cx="7367" cy="3846336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157109-F90A-4863-A6D9-405BDA5761F1}"/>
                    </a:ext>
                  </a:extLst>
                </p:cNvPr>
                <p:cNvSpPr txBox="1"/>
                <p:nvPr/>
              </p:nvSpPr>
              <p:spPr>
                <a:xfrm rot="16200000">
                  <a:off x="-632540" y="3495486"/>
                  <a:ext cx="1793044" cy="520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Time 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1600" dirty="0"/>
                    <a:t>s]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157109-F90A-4863-A6D9-405BDA576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32540" y="3495486"/>
                  <a:ext cx="1793044" cy="520852"/>
                </a:xfrm>
                <a:prstGeom prst="rect">
                  <a:avLst/>
                </a:prstGeom>
                <a:blipFill>
                  <a:blip r:embed="rId4"/>
                  <a:stretch>
                    <a:fillRect l="-5357" r="-21429" b="-31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2EC863-7AE7-4B2E-8709-3DC182956CB3}"/>
                </a:ext>
              </a:extLst>
            </p:cNvPr>
            <p:cNvSpPr txBox="1"/>
            <p:nvPr/>
          </p:nvSpPr>
          <p:spPr>
            <a:xfrm>
              <a:off x="2201880" y="4721276"/>
              <a:ext cx="2091149" cy="89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00B050"/>
                  </a:solidFill>
                </a:rPr>
                <a:t>Topology dependence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9F6488-8EAA-4571-89E4-C321C09F15C8}"/>
                </a:ext>
              </a:extLst>
            </p:cNvPr>
            <p:cNvCxnSpPr/>
            <p:nvPr/>
          </p:nvCxnSpPr>
          <p:spPr>
            <a:xfrm flipH="1" flipV="1">
              <a:off x="2386704" y="4024742"/>
              <a:ext cx="250618" cy="62769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2171AB-B9C1-41E3-A7BD-F630D214D4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0433" y="4338589"/>
              <a:ext cx="821031" cy="70585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226AD9-389D-410F-9844-752FC2C93479}"/>
                </a:ext>
              </a:extLst>
            </p:cNvPr>
            <p:cNvSpPr/>
            <p:nvPr/>
          </p:nvSpPr>
          <p:spPr>
            <a:xfrm>
              <a:off x="1165854" y="2121238"/>
              <a:ext cx="9991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wire 385</a:t>
              </a:r>
              <a:endParaRPr lang="en-US" i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DA57DB-68E8-46C2-940D-D4BE08E894B8}"/>
              </a:ext>
            </a:extLst>
          </p:cNvPr>
          <p:cNvGrpSpPr>
            <a:grpSpLocks noChangeAspect="1"/>
          </p:cNvGrpSpPr>
          <p:nvPr/>
        </p:nvGrpSpPr>
        <p:grpSpPr>
          <a:xfrm>
            <a:off x="4216160" y="1457430"/>
            <a:ext cx="2699945" cy="3080127"/>
            <a:chOff x="4360013" y="1207138"/>
            <a:chExt cx="4176693" cy="476481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58C7C1-4FD9-44AA-A79E-0BBE389BBB93}"/>
                </a:ext>
              </a:extLst>
            </p:cNvPr>
            <p:cNvGrpSpPr/>
            <p:nvPr/>
          </p:nvGrpSpPr>
          <p:grpSpPr>
            <a:xfrm>
              <a:off x="4360013" y="1207138"/>
              <a:ext cx="4176693" cy="4764815"/>
              <a:chOff x="4601584" y="1398084"/>
              <a:chExt cx="4176693" cy="4764815"/>
            </a:xfrm>
          </p:grpSpPr>
          <p:pic>
            <p:nvPicPr>
              <p:cNvPr id="18" name="Content Placeholder 4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9A3052F6-5A64-4EFA-BE42-F8E398E13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1584" y="1811561"/>
                <a:ext cx="3965505" cy="4351338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CDB5EAC-5B21-49BD-9316-5B854BE232F1}"/>
                  </a:ext>
                </a:extLst>
              </p:cNvPr>
              <p:cNvGrpSpPr/>
              <p:nvPr/>
            </p:nvGrpSpPr>
            <p:grpSpPr>
              <a:xfrm>
                <a:off x="4812772" y="1398084"/>
                <a:ext cx="3965505" cy="4410453"/>
                <a:chOff x="4812772" y="1398084"/>
                <a:chExt cx="3965505" cy="441045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011D5D-DF4E-402C-A560-27CA5F89BCA8}"/>
                    </a:ext>
                  </a:extLst>
                </p:cNvPr>
                <p:cNvSpPr txBox="1"/>
                <p:nvPr/>
              </p:nvSpPr>
              <p:spPr>
                <a:xfrm>
                  <a:off x="4812772" y="1398084"/>
                  <a:ext cx="3965505" cy="571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1" dirty="0"/>
                    <a:t>After 2-D Deconvolution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552F61E-2F56-4F62-AEF2-D5DAC95FA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3529" y="1962201"/>
                  <a:ext cx="7367" cy="3846336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2AECE7-DBBB-4AAC-82F7-1A41B52FE7A6}"/>
                </a:ext>
              </a:extLst>
            </p:cNvPr>
            <p:cNvSpPr/>
            <p:nvPr/>
          </p:nvSpPr>
          <p:spPr>
            <a:xfrm>
              <a:off x="5097519" y="1895981"/>
              <a:ext cx="999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wire 385</a:t>
              </a:r>
              <a:endParaRPr lang="en-US" i="1" dirty="0"/>
            </a:p>
          </p:txBody>
        </p:sp>
      </p:grpSp>
      <p:pic>
        <p:nvPicPr>
          <p:cNvPr id="22" name="Picture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47BA7BF-86F5-48BA-9329-58F036050A2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73" y="1055025"/>
            <a:ext cx="3430450" cy="1721657"/>
          </a:xfrm>
          <a:prstGeom prst="rect">
            <a:avLst/>
          </a:prstGeom>
        </p:spPr>
      </p:pic>
      <p:pic>
        <p:nvPicPr>
          <p:cNvPr id="23" name="Picture 2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715C2E-2900-4FEA-864F-A0BE938BC07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66" y="2966322"/>
            <a:ext cx="3374065" cy="16727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36758F2-2E5F-4213-A5D6-284116D322B9}"/>
              </a:ext>
            </a:extLst>
          </p:cNvPr>
          <p:cNvSpPr>
            <a:spLocks/>
          </p:cNvSpPr>
          <p:nvPr/>
        </p:nvSpPr>
        <p:spPr>
          <a:xfrm>
            <a:off x="8596269" y="886649"/>
            <a:ext cx="99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wire 385</a:t>
            </a:r>
            <a:endParaRPr lang="en-US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9061E6-8982-4FF7-A664-51D98B51AB58}"/>
              </a:ext>
            </a:extLst>
          </p:cNvPr>
          <p:cNvSpPr>
            <a:spLocks/>
          </p:cNvSpPr>
          <p:nvPr/>
        </p:nvSpPr>
        <p:spPr>
          <a:xfrm>
            <a:off x="8557914" y="2831887"/>
            <a:ext cx="99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wire 385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BD856-5CB8-4488-B0A0-22EB8C4365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4039" y="1186872"/>
                <a:ext cx="20746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i="1" dirty="0"/>
                  <a:t> Raw waveform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i="1" dirty="0">
                    <a:solidFill>
                      <a:srgbClr val="FF0000"/>
                    </a:solidFill>
                  </a:rPr>
                  <a:t> Deconvolved signal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BD856-5CB8-4488-B0A0-22EB8C43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039" y="1186872"/>
                <a:ext cx="2074645" cy="584775"/>
              </a:xfrm>
              <a:prstGeom prst="rect">
                <a:avLst/>
              </a:prstGeom>
              <a:blipFill>
                <a:blip r:embed="rId8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09ACEED3-D0EA-4720-9EFF-9F956418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56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83A2-962C-4BD1-8715-65ED5ED4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9F7C8-BE83-4A95-B08D-2CFCE9B2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66805-A86B-4AB9-BBDC-8B858BD5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A8C29-7675-46EA-A1FC-290CE320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F9D5C-4C2A-4E8C-B161-CAF3F21F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45" y="0"/>
            <a:ext cx="9236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F2ED-B5B2-40DF-85FA-8D01FE7D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B259B-BDD4-4BE5-B382-6973FC9A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9" y="4273617"/>
            <a:ext cx="10972800" cy="2189327"/>
          </a:xfrm>
        </p:spPr>
        <p:txBody>
          <a:bodyPr/>
          <a:lstStyle/>
          <a:p>
            <a:r>
              <a:rPr lang="en-US" dirty="0"/>
              <a:t>The noise level well agrees the expectation from the cold electronics design</a:t>
            </a:r>
          </a:p>
          <a:p>
            <a:r>
              <a:rPr lang="en-US" dirty="0"/>
              <a:t>Software filter further reduce the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EA86-33F7-4B87-9335-8C5B6356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C9D3-FB90-4F34-91A0-62E34F050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B574-D669-44FF-BEFA-33BD4D7D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42FD0-A075-45ED-AF89-DBF30DD0B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7" t="15405" r="12415" b="43657"/>
          <a:stretch/>
        </p:blipFill>
        <p:spPr>
          <a:xfrm>
            <a:off x="972152" y="1530631"/>
            <a:ext cx="6689557" cy="2589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7013A6-E76E-480F-9E76-3FC52C1F4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" t="16207" r="-31" b="291"/>
          <a:stretch/>
        </p:blipFill>
        <p:spPr>
          <a:xfrm>
            <a:off x="7934060" y="1790299"/>
            <a:ext cx="3651298" cy="19220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943BF7-E8C2-476B-B47A-C914D83D8DDD}"/>
              </a:ext>
            </a:extLst>
          </p:cNvPr>
          <p:cNvSpPr/>
          <p:nvPr/>
        </p:nvSpPr>
        <p:spPr>
          <a:xfrm>
            <a:off x="5640404" y="2964581"/>
            <a:ext cx="1809550" cy="616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7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2F6C-B84E-4818-99AF-5A89988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9855E-1198-45F3-A570-64488113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27078-79FE-49A5-A0F3-3BE880E9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55C26-FB49-404B-B3FC-505A34DC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60205-88DF-4EF2-8028-C8CD7143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92" y="0"/>
            <a:ext cx="10726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0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D9BE-A0F7-40FE-B7DE-BB465B6F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5B96F-2FD9-4A01-B073-D8B871B7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43737-F5C1-489D-B4F6-3EB1A35E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561FC-8D60-4506-9162-2F84D64A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A241F-5963-43BE-AFD8-F7C3495E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60" y="0"/>
            <a:ext cx="1006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3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81E5-05A4-4E88-9748-4191F4B8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TPC Channels and Electronics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83B0B-FFB9-4E6C-9323-CDC23D158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TPC channels: 15360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99.74% (15320 of 15360) </a:t>
            </a:r>
            <a:r>
              <a:rPr lang="en-US" dirty="0"/>
              <a:t>TPC channels are active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92.83% (14259 of 15360) </a:t>
            </a:r>
            <a:r>
              <a:rPr lang="en-US" dirty="0"/>
              <a:t>TPC channels are working with excellent noise performance (ENC &lt; 800e-)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121F-415C-4ECA-ABD1-F000241B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E1E86-3A79-4A43-9BC1-2DEB15EA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47A3-2654-4CF9-BF28-EF8CDDF1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E1B82-1AFE-4803-895E-A136761396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6574"/>
          <a:stretch/>
        </p:blipFill>
        <p:spPr>
          <a:xfrm>
            <a:off x="3814571" y="4453330"/>
            <a:ext cx="4505106" cy="2161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7D41C-061B-4353-BEAA-9E1C6C98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160" y="2566575"/>
            <a:ext cx="8477287" cy="22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9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7382-6810-4F6A-8ED1-7E8D0B7D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Images from One Wire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80D97-CAC7-4D7D-89DD-76C046AD6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7D3B6-BA01-4AC8-84E1-F8A87768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17A4C-E055-4B51-B35D-D63F045DE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2"/>
          <a:stretch/>
        </p:blipFill>
        <p:spPr>
          <a:xfrm>
            <a:off x="2104325" y="981601"/>
            <a:ext cx="7664101" cy="548134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FFA662-0052-40F1-9774-2EAF68A6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9D26-4F2E-4DE4-98F6-9D1B1FD9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9E21A-5F5E-4879-8482-C10D48C4B561}"/>
              </a:ext>
            </a:extLst>
          </p:cNvPr>
          <p:cNvGrpSpPr/>
          <p:nvPr/>
        </p:nvGrpSpPr>
        <p:grpSpPr>
          <a:xfrm>
            <a:off x="1535487" y="5226787"/>
            <a:ext cx="1486749" cy="1472960"/>
            <a:chOff x="-19690" y="4883390"/>
            <a:chExt cx="1486749" cy="14729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394E8B3-8BED-4185-B119-32C54FE7D3BC}"/>
                </a:ext>
              </a:extLst>
            </p:cNvPr>
            <p:cNvCxnSpPr/>
            <p:nvPr/>
          </p:nvCxnSpPr>
          <p:spPr>
            <a:xfrm>
              <a:off x="531341" y="5980670"/>
              <a:ext cx="815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412B666-F106-4C17-89E0-7D501A938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341" y="5225143"/>
              <a:ext cx="0" cy="7555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676539-DE24-4801-814C-2462D2C01F46}"/>
                </a:ext>
              </a:extLst>
            </p:cNvPr>
            <p:cNvSpPr txBox="1"/>
            <p:nvPr/>
          </p:nvSpPr>
          <p:spPr>
            <a:xfrm>
              <a:off x="713433" y="5987018"/>
              <a:ext cx="75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Time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5EBC34-BBE3-4A42-9E6E-342EF0130953}"/>
                </a:ext>
              </a:extLst>
            </p:cNvPr>
            <p:cNvSpPr txBox="1"/>
            <p:nvPr/>
          </p:nvSpPr>
          <p:spPr>
            <a:xfrm>
              <a:off x="-19690" y="4883390"/>
              <a:ext cx="75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Wire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89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CB746-59F7-4DCE-8CAE-8E7E7CF9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2-D Deconvolution Technique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CC7B86-3BA8-4BCC-A7C3-E6BD03BA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517"/>
            <a:ext cx="10515600" cy="1961087"/>
          </a:xfrm>
        </p:spPr>
        <p:txBody>
          <a:bodyPr>
            <a:normAutofit/>
          </a:bodyPr>
          <a:lstStyle/>
          <a:p>
            <a:r>
              <a:rPr lang="en-US" dirty="0"/>
              <a:t>A novel signal processing technique developed at BNL for MicroBooNE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Consider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long-range induction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effect in a 2D deconvolution kernel (time  + wire)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50696-0ACE-4EFD-935A-4532D39F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/>
              <p:nvPr/>
            </p:nvSpPr>
            <p:spPr bwMode="auto">
              <a:xfrm>
                <a:off x="1126656" y="2987458"/>
                <a:ext cx="6278088" cy="196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)+...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i="1" dirty="0">
                    <a:solidFill>
                      <a:schemeClr val="bg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656" y="2987458"/>
                <a:ext cx="6278088" cy="1961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58D9409-8A9B-41A1-8D10-D8B7085BE98D}"/>
              </a:ext>
            </a:extLst>
          </p:cNvPr>
          <p:cNvSpPr txBox="1">
            <a:spLocks/>
          </p:cNvSpPr>
          <p:nvPr/>
        </p:nvSpPr>
        <p:spPr>
          <a:xfrm>
            <a:off x="838200" y="5265759"/>
            <a:ext cx="10515600" cy="1100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Equivalently, recover ionization charges from induced current from all adjacent wires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/>
              <p:nvPr/>
            </p:nvSpPr>
            <p:spPr>
              <a:xfrm>
                <a:off x="3492621" y="3803397"/>
                <a:ext cx="1658117" cy="366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chemeClr val="bg1">
                        <a:lumMod val="75000"/>
                      </a:schemeClr>
                    </a:solidFill>
                  </a:rPr>
                  <a:t>t: time,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i="1" dirty="0">
                    <a:solidFill>
                      <a:schemeClr val="bg1">
                        <a:lumMod val="75000"/>
                      </a:schemeClr>
                    </a:solidFill>
                  </a:rPr>
                  <a:t>: wire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621" y="3803397"/>
                <a:ext cx="1658117" cy="366647"/>
              </a:xfrm>
              <a:prstGeom prst="rect">
                <a:avLst/>
              </a:prstGeom>
              <a:blipFill>
                <a:blip r:embed="rId4"/>
                <a:stretch>
                  <a:fillRect l="-3309" t="-10000" r="-294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61818D2-A759-4A38-83E3-14666CAEFB0C}"/>
              </a:ext>
            </a:extLst>
          </p:cNvPr>
          <p:cNvSpPr/>
          <p:nvPr/>
        </p:nvSpPr>
        <p:spPr>
          <a:xfrm rot="5400000">
            <a:off x="2950393" y="3753995"/>
            <a:ext cx="619003" cy="465452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A02C48-D069-49CD-ADE4-95BCF9F8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2349E-F124-4B14-8E82-64C963DF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7E9B-AD71-4C5D-AAC9-D064078A44FB}"/>
              </a:ext>
            </a:extLst>
          </p:cNvPr>
          <p:cNvSpPr/>
          <p:nvPr/>
        </p:nvSpPr>
        <p:spPr>
          <a:xfrm>
            <a:off x="9721414" y="598008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Lucida Grande"/>
              </a:rPr>
              <a:t>JINST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13 P07006 (2018)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285F72-238F-408D-9EF2-6F639B5A3DC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355321" y="2577418"/>
            <a:ext cx="2290220" cy="26435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16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yubo\Documents\LBNE\TPC\signal\drift-lines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4151" y="956352"/>
            <a:ext cx="3171826" cy="3571875"/>
          </a:xfrm>
          <a:prstGeom prst="rect">
            <a:avLst/>
          </a:prstGeom>
          <a:noFill/>
        </p:spPr>
      </p:pic>
      <p:cxnSp>
        <p:nvCxnSpPr>
          <p:cNvPr id="8" name="Straight Connector 7"/>
          <p:cNvCxnSpPr>
            <a:cxnSpLocks noChangeAspect="1"/>
          </p:cNvCxnSpPr>
          <p:nvPr/>
        </p:nvCxnSpPr>
        <p:spPr>
          <a:xfrm rot="5400000">
            <a:off x="6418736" y="1929823"/>
            <a:ext cx="742950" cy="74295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spect="1"/>
          </p:cNvSpPr>
          <p:nvPr/>
        </p:nvSpPr>
        <p:spPr>
          <a:xfrm>
            <a:off x="5623398" y="3998694"/>
            <a:ext cx="2373330" cy="258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C:\Users\yubo\Documents\LBNE\TPC\signal\waveform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82345" y="1326671"/>
            <a:ext cx="3269974" cy="2742010"/>
          </a:xfrm>
          <a:prstGeom prst="rect">
            <a:avLst/>
          </a:prstGeom>
          <a:noFill/>
        </p:spPr>
      </p:pic>
      <p:sp>
        <p:nvSpPr>
          <p:cNvPr id="12" name="Rectangle 11"/>
          <p:cNvSpPr>
            <a:spLocks noChangeAspect="1"/>
          </p:cNvSpPr>
          <p:nvPr/>
        </p:nvSpPr>
        <p:spPr>
          <a:xfrm>
            <a:off x="7996728" y="1301173"/>
            <a:ext cx="325755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C:\Users\yubo\Documents\LBNE\TPC\signal\drift-lines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4150" y="956352"/>
            <a:ext cx="3171826" cy="3571875"/>
          </a:xfrm>
          <a:prstGeom prst="rect">
            <a:avLst/>
          </a:prstGeom>
          <a:noFill/>
        </p:spPr>
      </p:pic>
      <p:pic>
        <p:nvPicPr>
          <p:cNvPr id="13" name="Picture 5" descr="C:\Users\yubo\Documents\LBNE\TPC\signal\waveform2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82345" y="1326671"/>
            <a:ext cx="3269974" cy="274201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5490E7-B6FF-446A-B448-C46E745CDBC4}"/>
              </a:ext>
            </a:extLst>
          </p:cNvPr>
          <p:cNvSpPr txBox="1"/>
          <p:nvPr/>
        </p:nvSpPr>
        <p:spPr>
          <a:xfrm>
            <a:off x="6046161" y="1188171"/>
            <a:ext cx="165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Cartoon animation made by Bo Yu (BNL)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23E22-7564-4E6F-8B05-7C1DA4A35928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225263" y="1255845"/>
            <a:ext cx="3001693" cy="3316715"/>
          </a:xfrm>
          <a:prstGeom prst="rect">
            <a:avLst/>
          </a:prstGeom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2A3ED2-DE58-4822-82D0-D5C0CE09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Concept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A4A43-6406-400C-A3E7-D32F2658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758" y="4898646"/>
            <a:ext cx="10515600" cy="1178153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Ionization electrons drifted and induced current read out by three (1D) wire planes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11D2E-5176-4A21-8772-85A055DF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7243A1-DE5D-4F0E-9536-18A7D1887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14E07-3CCF-4347-8161-5954080E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5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112E-17 -3.51145E-6 L 0.00417 0.5496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2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42124E-6 L 0.47083 -3.42124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CB746-59F7-4DCE-8CAE-8E7E7CF9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2-D Deconvolution Technique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CC7B86-3BA8-4BCC-A7C3-E6BD03BA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517"/>
            <a:ext cx="10515600" cy="1961087"/>
          </a:xfrm>
        </p:spPr>
        <p:txBody>
          <a:bodyPr>
            <a:normAutofit/>
          </a:bodyPr>
          <a:lstStyle/>
          <a:p>
            <a:r>
              <a:rPr lang="en-US" dirty="0"/>
              <a:t>A novel signal processing technique developed at BNL for MicroBooNE </a:t>
            </a:r>
          </a:p>
          <a:p>
            <a:r>
              <a:rPr lang="en-US" dirty="0"/>
              <a:t>Consider the </a:t>
            </a:r>
            <a:r>
              <a:rPr lang="en-US" b="1" dirty="0"/>
              <a:t>long-range induction </a:t>
            </a:r>
            <a:r>
              <a:rPr lang="en-US" dirty="0"/>
              <a:t>effect in a 2D deconvolution kernel (time  + wire)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50696-0ACE-4EFD-935A-4532D39F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/>
              <p:nvPr/>
            </p:nvSpPr>
            <p:spPr bwMode="auto">
              <a:xfrm>
                <a:off x="1126656" y="2987458"/>
                <a:ext cx="6278088" cy="196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)+...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656" y="2987458"/>
                <a:ext cx="6278088" cy="1961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58D9409-8A9B-41A1-8D10-D8B7085BE98D}"/>
              </a:ext>
            </a:extLst>
          </p:cNvPr>
          <p:cNvSpPr txBox="1">
            <a:spLocks/>
          </p:cNvSpPr>
          <p:nvPr/>
        </p:nvSpPr>
        <p:spPr>
          <a:xfrm>
            <a:off x="838200" y="5265759"/>
            <a:ext cx="10515600" cy="1100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Equivalently, recover ionization charges from induced current from all adjacent wires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/>
              <p:nvPr/>
            </p:nvSpPr>
            <p:spPr>
              <a:xfrm>
                <a:off x="3492621" y="3803397"/>
                <a:ext cx="1658117" cy="366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t: time,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i="1" dirty="0"/>
                  <a:t>: wire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621" y="3803397"/>
                <a:ext cx="1658117" cy="366647"/>
              </a:xfrm>
              <a:prstGeom prst="rect">
                <a:avLst/>
              </a:prstGeom>
              <a:blipFill>
                <a:blip r:embed="rId4"/>
                <a:stretch>
                  <a:fillRect l="-3309" t="-10000" r="-294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61818D2-A759-4A38-83E3-14666CAEFB0C}"/>
              </a:ext>
            </a:extLst>
          </p:cNvPr>
          <p:cNvSpPr/>
          <p:nvPr/>
        </p:nvSpPr>
        <p:spPr>
          <a:xfrm rot="5400000">
            <a:off x="2950393" y="3753995"/>
            <a:ext cx="619003" cy="465452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A02C48-D069-49CD-ADE4-95BCF9F8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4EEF46-E0A9-4E4E-BF80-D5811F7A1F4D}"/>
              </a:ext>
            </a:extLst>
          </p:cNvPr>
          <p:cNvGrpSpPr/>
          <p:nvPr/>
        </p:nvGrpSpPr>
        <p:grpSpPr>
          <a:xfrm>
            <a:off x="7693200" y="2578798"/>
            <a:ext cx="3768945" cy="2682139"/>
            <a:chOff x="7781158" y="2214334"/>
            <a:chExt cx="3768945" cy="2682139"/>
          </a:xfrm>
        </p:grpSpPr>
        <p:pic>
          <p:nvPicPr>
            <p:cNvPr id="9" name="Picture 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325CEBAE-21C9-4C37-8B6E-E24D3D1FA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6" b="67140"/>
            <a:stretch/>
          </p:blipFill>
          <p:spPr>
            <a:xfrm>
              <a:off x="8234792" y="2214334"/>
              <a:ext cx="3315311" cy="2682139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CC4C49A-1266-4E9C-9FC6-38C750023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925" b="70967"/>
            <a:stretch/>
          </p:blipFill>
          <p:spPr>
            <a:xfrm>
              <a:off x="7781158" y="2214334"/>
              <a:ext cx="480444" cy="2369748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2349E-F124-4B14-8E82-64C963DF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7E9B-AD71-4C5D-AAC9-D064078A44FB}"/>
              </a:ext>
            </a:extLst>
          </p:cNvPr>
          <p:cNvSpPr/>
          <p:nvPr/>
        </p:nvSpPr>
        <p:spPr>
          <a:xfrm>
            <a:off x="9721414" y="598008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Lucida Grande"/>
              </a:rPr>
              <a:t>JINST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13 P07006 (2018)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E4E8-2841-458C-8116-646922DB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Signal Processing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BD462-6FF0-404B-BD46-3194664CE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12545"/>
                <a:ext cx="10515600" cy="195421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cs typeface="+mn-ea"/>
                    <a:sym typeface="+mn-lt"/>
                  </a:rPr>
                  <a:t>Bipolar signal deconvolved into a unipolar charge distribution</a:t>
                </a:r>
              </a:p>
              <a:p>
                <a:r>
                  <a:rPr lang="en-US" dirty="0">
                    <a:cs typeface="+mn-ea"/>
                    <a:sym typeface="+mn-lt"/>
                  </a:rPr>
                  <a:t>Long tracks in drift direction are obscure in the induction waveform</a:t>
                </a:r>
              </a:p>
              <a:p>
                <a:pPr lvl="1"/>
                <a:r>
                  <a:rPr lang="en-US" dirty="0">
                    <a:cs typeface="+mn-ea"/>
                    <a:sym typeface="+mn-lt"/>
                  </a:rPr>
                  <a:t>cancellation of successive bipolar signals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⇒</m:t>
                    </m:r>
                  </m:oMath>
                </a14:m>
                <a:r>
                  <a:rPr lang="en-US" dirty="0">
                    <a:cs typeface="+mn-ea"/>
                    <a:sym typeface="+mn-lt"/>
                  </a:rPr>
                  <a:t>   </a:t>
                </a:r>
                <a:r>
                  <a:rPr lang="en-US" b="1" dirty="0">
                    <a:cs typeface="+mn-ea"/>
                    <a:sym typeface="+mn-lt"/>
                  </a:rPr>
                  <a:t>recovered via the 2D deconvolution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BD462-6FF0-404B-BD46-3194664CE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12545"/>
                <a:ext cx="10515600" cy="1954212"/>
              </a:xfrm>
              <a:blipFill>
                <a:blip r:embed="rId2"/>
                <a:stretch>
                  <a:fillRect l="-1043" t="-4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DCE67-8724-41EA-B98C-CCD47281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0D6F2-FD4C-47CE-878D-6C3F5AAF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AB6AC-5782-482B-B0CB-F70F56FCF9E2}"/>
              </a:ext>
            </a:extLst>
          </p:cNvPr>
          <p:cNvGrpSpPr>
            <a:grpSpLocks noChangeAspect="1"/>
          </p:cNvGrpSpPr>
          <p:nvPr/>
        </p:nvGrpSpPr>
        <p:grpSpPr>
          <a:xfrm>
            <a:off x="660399" y="1457430"/>
            <a:ext cx="2871438" cy="3066753"/>
            <a:chOff x="3556" y="1444818"/>
            <a:chExt cx="4417597" cy="4718081"/>
          </a:xfrm>
        </p:grpSpPr>
        <p:pic>
          <p:nvPicPr>
            <p:cNvPr id="7" name="Picture 6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EA71354C-411F-4346-8AA8-BB6E3DED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48" y="1886585"/>
              <a:ext cx="3965505" cy="42763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25D64F-F5E8-4F81-878D-5F6FC380B77F}"/>
                </a:ext>
              </a:extLst>
            </p:cNvPr>
            <p:cNvSpPr txBox="1"/>
            <p:nvPr/>
          </p:nvSpPr>
          <p:spPr>
            <a:xfrm>
              <a:off x="981614" y="1444818"/>
              <a:ext cx="3311415" cy="568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After Noise Filtering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3480BA-78E8-4414-ADE1-4A8B12D44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8409" y="1962201"/>
              <a:ext cx="7367" cy="3846336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157109-F90A-4863-A6D9-405BDA5761F1}"/>
                    </a:ext>
                  </a:extLst>
                </p:cNvPr>
                <p:cNvSpPr txBox="1"/>
                <p:nvPr/>
              </p:nvSpPr>
              <p:spPr>
                <a:xfrm rot="16200000">
                  <a:off x="-632540" y="3495486"/>
                  <a:ext cx="1793044" cy="520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Time 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1600" dirty="0"/>
                    <a:t>s]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157109-F90A-4863-A6D9-405BDA576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32540" y="3495486"/>
                  <a:ext cx="1793044" cy="520852"/>
                </a:xfrm>
                <a:prstGeom prst="rect">
                  <a:avLst/>
                </a:prstGeom>
                <a:blipFill>
                  <a:blip r:embed="rId4"/>
                  <a:stretch>
                    <a:fillRect l="-5357" r="-21429" b="-31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2EC863-7AE7-4B2E-8709-3DC182956CB3}"/>
                </a:ext>
              </a:extLst>
            </p:cNvPr>
            <p:cNvSpPr txBox="1"/>
            <p:nvPr/>
          </p:nvSpPr>
          <p:spPr>
            <a:xfrm>
              <a:off x="2201880" y="4721276"/>
              <a:ext cx="2091149" cy="89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00B050"/>
                  </a:solidFill>
                </a:rPr>
                <a:t>Topology dependence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9F6488-8EAA-4571-89E4-C321C09F15C8}"/>
                </a:ext>
              </a:extLst>
            </p:cNvPr>
            <p:cNvCxnSpPr/>
            <p:nvPr/>
          </p:nvCxnSpPr>
          <p:spPr>
            <a:xfrm flipH="1" flipV="1">
              <a:off x="2386704" y="4024742"/>
              <a:ext cx="250618" cy="62769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2171AB-B9C1-41E3-A7BD-F630D214D4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0433" y="4338589"/>
              <a:ext cx="821031" cy="70585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226AD9-389D-410F-9844-752FC2C93479}"/>
                </a:ext>
              </a:extLst>
            </p:cNvPr>
            <p:cNvSpPr/>
            <p:nvPr/>
          </p:nvSpPr>
          <p:spPr>
            <a:xfrm>
              <a:off x="1165854" y="2121238"/>
              <a:ext cx="9991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wire 385</a:t>
              </a:r>
              <a:endParaRPr lang="en-US" i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DA57DB-68E8-46C2-940D-D4BE08E894B8}"/>
              </a:ext>
            </a:extLst>
          </p:cNvPr>
          <p:cNvGrpSpPr>
            <a:grpSpLocks noChangeAspect="1"/>
          </p:cNvGrpSpPr>
          <p:nvPr/>
        </p:nvGrpSpPr>
        <p:grpSpPr>
          <a:xfrm>
            <a:off x="4216160" y="1457430"/>
            <a:ext cx="2699945" cy="3080127"/>
            <a:chOff x="4360013" y="1207138"/>
            <a:chExt cx="4176693" cy="476481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58C7C1-4FD9-44AA-A79E-0BBE389BBB93}"/>
                </a:ext>
              </a:extLst>
            </p:cNvPr>
            <p:cNvGrpSpPr/>
            <p:nvPr/>
          </p:nvGrpSpPr>
          <p:grpSpPr>
            <a:xfrm>
              <a:off x="4360013" y="1207138"/>
              <a:ext cx="4176693" cy="4764815"/>
              <a:chOff x="4601584" y="1398084"/>
              <a:chExt cx="4176693" cy="4764815"/>
            </a:xfrm>
          </p:grpSpPr>
          <p:pic>
            <p:nvPicPr>
              <p:cNvPr id="18" name="Content Placeholder 4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9A3052F6-5A64-4EFA-BE42-F8E398E13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1584" y="1811561"/>
                <a:ext cx="3965505" cy="4351338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CDB5EAC-5B21-49BD-9316-5B854BE232F1}"/>
                  </a:ext>
                </a:extLst>
              </p:cNvPr>
              <p:cNvGrpSpPr/>
              <p:nvPr/>
            </p:nvGrpSpPr>
            <p:grpSpPr>
              <a:xfrm>
                <a:off x="4812772" y="1398084"/>
                <a:ext cx="3965505" cy="4410453"/>
                <a:chOff x="4812772" y="1398084"/>
                <a:chExt cx="3965505" cy="441045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011D5D-DF4E-402C-A560-27CA5F89BCA8}"/>
                    </a:ext>
                  </a:extLst>
                </p:cNvPr>
                <p:cNvSpPr txBox="1"/>
                <p:nvPr/>
              </p:nvSpPr>
              <p:spPr>
                <a:xfrm>
                  <a:off x="4812772" y="1398084"/>
                  <a:ext cx="3965505" cy="571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1" dirty="0"/>
                    <a:t>After 2-D Deconvolution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552F61E-2F56-4F62-AEF2-D5DAC95FA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3529" y="1962201"/>
                  <a:ext cx="7367" cy="3846336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2AECE7-DBBB-4AAC-82F7-1A41B52FE7A6}"/>
                </a:ext>
              </a:extLst>
            </p:cNvPr>
            <p:cNvSpPr/>
            <p:nvPr/>
          </p:nvSpPr>
          <p:spPr>
            <a:xfrm>
              <a:off x="5097519" y="1895981"/>
              <a:ext cx="999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wire 385</a:t>
              </a:r>
              <a:endParaRPr lang="en-US" i="1" dirty="0"/>
            </a:p>
          </p:txBody>
        </p:sp>
      </p:grpSp>
      <p:pic>
        <p:nvPicPr>
          <p:cNvPr id="22" name="Picture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47BA7BF-86F5-48BA-9329-58F036050A2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73" y="1055025"/>
            <a:ext cx="3430450" cy="1721657"/>
          </a:xfrm>
          <a:prstGeom prst="rect">
            <a:avLst/>
          </a:prstGeom>
        </p:spPr>
      </p:pic>
      <p:pic>
        <p:nvPicPr>
          <p:cNvPr id="23" name="Picture 2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715C2E-2900-4FEA-864F-A0BE938BC07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66" y="2966322"/>
            <a:ext cx="3374065" cy="16727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36758F2-2E5F-4213-A5D6-284116D322B9}"/>
              </a:ext>
            </a:extLst>
          </p:cNvPr>
          <p:cNvSpPr>
            <a:spLocks/>
          </p:cNvSpPr>
          <p:nvPr/>
        </p:nvSpPr>
        <p:spPr>
          <a:xfrm>
            <a:off x="8596269" y="886649"/>
            <a:ext cx="99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wire 385</a:t>
            </a:r>
            <a:endParaRPr lang="en-US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9061E6-8982-4FF7-A664-51D98B51AB58}"/>
              </a:ext>
            </a:extLst>
          </p:cNvPr>
          <p:cNvSpPr>
            <a:spLocks/>
          </p:cNvSpPr>
          <p:nvPr/>
        </p:nvSpPr>
        <p:spPr>
          <a:xfrm>
            <a:off x="8557914" y="2831887"/>
            <a:ext cx="99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wire 385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BD856-5CB8-4488-B0A0-22EB8C4365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4039" y="1186872"/>
                <a:ext cx="20746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i="1" dirty="0"/>
                  <a:t> Raw waveform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i="1" dirty="0">
                    <a:solidFill>
                      <a:srgbClr val="FF0000"/>
                    </a:solidFill>
                  </a:rPr>
                  <a:t> Deconvolved signal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BD856-5CB8-4488-B0A0-22EB8C43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039" y="1186872"/>
                <a:ext cx="2074645" cy="584775"/>
              </a:xfrm>
              <a:prstGeom prst="rect">
                <a:avLst/>
              </a:prstGeom>
              <a:blipFill>
                <a:blip r:embed="rId8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09ACEED3-D0EA-4720-9EFF-9F956418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90ED86-6215-40CD-A5CB-A3857495FA04}"/>
              </a:ext>
            </a:extLst>
          </p:cNvPr>
          <p:cNvSpPr txBox="1"/>
          <p:nvPr/>
        </p:nvSpPr>
        <p:spPr>
          <a:xfrm>
            <a:off x="9557097" y="882352"/>
            <a:ext cx="2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(Shallow angle track)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BF278D-7BE1-4FD2-935C-FEF7FB6550E6}"/>
              </a:ext>
            </a:extLst>
          </p:cNvPr>
          <p:cNvSpPr txBox="1"/>
          <p:nvPr/>
        </p:nvSpPr>
        <p:spPr>
          <a:xfrm>
            <a:off x="9462358" y="2827401"/>
            <a:ext cx="2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(Large angle track) </a:t>
            </a:r>
          </a:p>
        </p:txBody>
      </p:sp>
    </p:spTree>
    <p:extLst>
      <p:ext uri="{BB962C8B-B14F-4D97-AF65-F5344CB8AC3E}">
        <p14:creationId xmlns:p14="http://schemas.microsoft.com/office/powerpoint/2010/main" val="317782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CB50348-4715-4E9E-A907-B5978BB0B3EA}" vid="{B287CAB0-FF7C-42B9-BBC6-1A7B1F8D9F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93C50077B73F4081A727CE26F7297D" ma:contentTypeVersion="7" ma:contentTypeDescription="Create a new document." ma:contentTypeScope="" ma:versionID="71011073bd7086584b3b5f8c3af73928">
  <xsd:schema xmlns:xsd="http://www.w3.org/2001/XMLSchema" xmlns:xs="http://www.w3.org/2001/XMLSchema" xmlns:p="http://schemas.microsoft.com/office/2006/metadata/properties" xmlns:ns3="d198decf-2ff7-46b8-bd1c-477e40bd1f45" targetNamespace="http://schemas.microsoft.com/office/2006/metadata/properties" ma:root="true" ma:fieldsID="78d90dcad2b1c55f8cdff3707da50206" ns3:_="">
    <xsd:import namespace="d198decf-2ff7-46b8-bd1c-477e40bd1f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8decf-2ff7-46b8-bd1c-477e40bd1f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5C8B5C-3663-46AD-85F0-ABF0BAC982B5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d198decf-2ff7-46b8-bd1c-477e40bd1f4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01F4C26-2619-4039-B52C-FBD8E09191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98decf-2ff7-46b8-bd1c-477e40bd1f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1DD6C4-BEC6-43ED-81DE-AFFE547523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dune-note-16to9</Template>
  <TotalTime>3021</TotalTime>
  <Words>1360</Words>
  <Application>Microsoft Office PowerPoint</Application>
  <PresentationFormat>Widescreen</PresentationFormat>
  <Paragraphs>283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-apple-system</vt:lpstr>
      <vt:lpstr>Lucida Grande</vt:lpstr>
      <vt:lpstr>Arial</vt:lpstr>
      <vt:lpstr>Calibri</vt:lpstr>
      <vt:lpstr>Calibri Light</vt:lpstr>
      <vt:lpstr>Cambria Math</vt:lpstr>
      <vt:lpstr>Garamond</vt:lpstr>
      <vt:lpstr>Webdings</vt:lpstr>
      <vt:lpstr>Wingdings</vt:lpstr>
      <vt:lpstr>Office Theme</vt:lpstr>
      <vt:lpstr>Detector Performance</vt:lpstr>
      <vt:lpstr>Cold Electronics Performance</vt:lpstr>
      <vt:lpstr>Noise Level</vt:lpstr>
      <vt:lpstr>TPC Channels and Electronics Noise</vt:lpstr>
      <vt:lpstr>2-D Images from One Wire Plane</vt:lpstr>
      <vt:lpstr>2-D Deconvolution Technique</vt:lpstr>
      <vt:lpstr>Revisit the Concept</vt:lpstr>
      <vt:lpstr>2-D Deconvolution Technique</vt:lpstr>
      <vt:lpstr>Signal Processing Example</vt:lpstr>
      <vt:lpstr>TPC Performance: dEdx - Calorimetry</vt:lpstr>
      <vt:lpstr>TPC Performance: Particle ID</vt:lpstr>
      <vt:lpstr>TPC Performance: Electron/photon dE/dx</vt:lpstr>
      <vt:lpstr>Detector Performance</vt:lpstr>
      <vt:lpstr>Photon Detector Performance</vt:lpstr>
      <vt:lpstr>Photon Detector Performance</vt:lpstr>
      <vt:lpstr>Summary of the Performance</vt:lpstr>
      <vt:lpstr>Other Ongoing Development</vt:lpstr>
      <vt:lpstr>Deep Neural Network (DNN) for ROI Finding</vt:lpstr>
      <vt:lpstr>Boosting Performance for the ROI Finding</vt:lpstr>
      <vt:lpstr>Event Reconstruction and Classification</vt:lpstr>
      <vt:lpstr>Final Remarks</vt:lpstr>
      <vt:lpstr>Thanks!</vt:lpstr>
      <vt:lpstr>Backup Slides</vt:lpstr>
      <vt:lpstr>Dual-Phase ProtoDUNE</vt:lpstr>
      <vt:lpstr>PowerPoint Presentation</vt:lpstr>
      <vt:lpstr>Wrapped Wire Readout Design</vt:lpstr>
      <vt:lpstr>First Far Detector Module</vt:lpstr>
      <vt:lpstr>Signal Processing 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results on ProtoDUNE single phase LArTPC performance</dc:title>
  <dc:creator>Gu, Wenqiang</dc:creator>
  <cp:lastModifiedBy>Gu, Wenqiang</cp:lastModifiedBy>
  <cp:revision>1</cp:revision>
  <dcterms:created xsi:type="dcterms:W3CDTF">2020-09-06T21:37:32Z</dcterms:created>
  <dcterms:modified xsi:type="dcterms:W3CDTF">2021-06-01T04:53:16Z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0x010100AE93C50077B73F4081A727CE26F7297D</vt:lpwstr>
  </property>
</Properties>
</file>